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8" r:id="rId3"/>
  </p:sldIdLst>
  <p:sldSz cx="21602700" cy="28803600"/>
  <p:notesSz cx="6858000" cy="9144000"/>
  <p:custDataLst>
    <p:tags r:id="rId8"/>
  </p:custDataLst>
  <p:defaultTextStyle>
    <a:defPPr>
      <a:defRPr lang="zh-CN"/>
    </a:defPPr>
    <a:lvl1pPr marL="0" lvl="0" indent="0" algn="l" defTabSz="2879725" rtl="0" eaLnBrk="1" fontAlgn="base" latinLnBrk="0" hangingPunct="1">
      <a:lnSpc>
        <a:spcPct val="100000"/>
      </a:lnSpc>
      <a:spcBef>
        <a:spcPct val="0"/>
      </a:spcBef>
      <a:spcAft>
        <a:spcPct val="0"/>
      </a:spcAft>
      <a:buNone/>
      <a:defRPr sz="5700" b="0" i="0" u="none" kern="1200" baseline="0">
        <a:solidFill>
          <a:schemeClr val="tx1"/>
        </a:solidFill>
        <a:latin typeface="Arial" panose="020B0604020202020204" pitchFamily="34" charset="0"/>
        <a:ea typeface="宋体" panose="02010600030101010101" pitchFamily="2" charset="-122"/>
        <a:cs typeface="+mn-cs"/>
      </a:defRPr>
    </a:lvl1pPr>
    <a:lvl2pPr marL="1440180" lvl="1" indent="-982980" algn="l" defTabSz="2879725" rtl="0" eaLnBrk="1" fontAlgn="base" latinLnBrk="0" hangingPunct="1">
      <a:lnSpc>
        <a:spcPct val="100000"/>
      </a:lnSpc>
      <a:spcBef>
        <a:spcPct val="0"/>
      </a:spcBef>
      <a:spcAft>
        <a:spcPct val="0"/>
      </a:spcAft>
      <a:buNone/>
      <a:defRPr sz="5700" b="0" i="0" u="none" kern="1200" baseline="0">
        <a:solidFill>
          <a:schemeClr val="tx1"/>
        </a:solidFill>
        <a:latin typeface="Arial" panose="020B0604020202020204" pitchFamily="34" charset="0"/>
        <a:ea typeface="宋体" panose="02010600030101010101" pitchFamily="2" charset="-122"/>
        <a:cs typeface="+mn-cs"/>
      </a:defRPr>
    </a:lvl2pPr>
    <a:lvl3pPr marL="2879725" lvl="2" indent="-1965325" algn="l" defTabSz="2879725" rtl="0" eaLnBrk="1" fontAlgn="base" latinLnBrk="0" hangingPunct="1">
      <a:lnSpc>
        <a:spcPct val="100000"/>
      </a:lnSpc>
      <a:spcBef>
        <a:spcPct val="0"/>
      </a:spcBef>
      <a:spcAft>
        <a:spcPct val="0"/>
      </a:spcAft>
      <a:buNone/>
      <a:defRPr sz="5700" b="0" i="0" u="none" kern="1200" baseline="0">
        <a:solidFill>
          <a:schemeClr val="tx1"/>
        </a:solidFill>
        <a:latin typeface="Arial" panose="020B0604020202020204" pitchFamily="34" charset="0"/>
        <a:ea typeface="宋体" panose="02010600030101010101" pitchFamily="2" charset="-122"/>
        <a:cs typeface="+mn-cs"/>
      </a:defRPr>
    </a:lvl3pPr>
    <a:lvl4pPr marL="4319905" lvl="3" indent="-2948305" algn="l" defTabSz="2879725" rtl="0" eaLnBrk="1" fontAlgn="base" latinLnBrk="0" hangingPunct="1">
      <a:lnSpc>
        <a:spcPct val="100000"/>
      </a:lnSpc>
      <a:spcBef>
        <a:spcPct val="0"/>
      </a:spcBef>
      <a:spcAft>
        <a:spcPct val="0"/>
      </a:spcAft>
      <a:buNone/>
      <a:defRPr sz="5700" b="0" i="0" u="none" kern="1200" baseline="0">
        <a:solidFill>
          <a:schemeClr val="tx1"/>
        </a:solidFill>
        <a:latin typeface="Arial" panose="020B0604020202020204" pitchFamily="34" charset="0"/>
        <a:ea typeface="宋体" panose="02010600030101010101" pitchFamily="2" charset="-122"/>
        <a:cs typeface="+mn-cs"/>
      </a:defRPr>
    </a:lvl4pPr>
    <a:lvl5pPr marL="5759450" lvl="4" indent="-3930650" algn="l" defTabSz="2879725" rtl="0" eaLnBrk="1" fontAlgn="base" latinLnBrk="0" hangingPunct="1">
      <a:lnSpc>
        <a:spcPct val="100000"/>
      </a:lnSpc>
      <a:spcBef>
        <a:spcPct val="0"/>
      </a:spcBef>
      <a:spcAft>
        <a:spcPct val="0"/>
      </a:spcAft>
      <a:buNone/>
      <a:defRPr sz="5700" b="0" i="0" u="none" kern="1200" baseline="0">
        <a:solidFill>
          <a:schemeClr val="tx1"/>
        </a:solidFill>
        <a:latin typeface="Arial" panose="020B0604020202020204" pitchFamily="34" charset="0"/>
        <a:ea typeface="宋体" panose="02010600030101010101" pitchFamily="2" charset="-122"/>
        <a:cs typeface="+mn-cs"/>
      </a:defRPr>
    </a:lvl5pPr>
    <a:lvl6pPr marL="2286000" lvl="5" indent="-3930650" algn="l" defTabSz="2879725" rtl="0" eaLnBrk="1" fontAlgn="base" latinLnBrk="0" hangingPunct="1">
      <a:lnSpc>
        <a:spcPct val="100000"/>
      </a:lnSpc>
      <a:spcBef>
        <a:spcPct val="0"/>
      </a:spcBef>
      <a:spcAft>
        <a:spcPct val="0"/>
      </a:spcAft>
      <a:buNone/>
      <a:defRPr sz="5700" b="0" i="0" u="none" kern="1200" baseline="0">
        <a:solidFill>
          <a:schemeClr val="tx1"/>
        </a:solidFill>
        <a:latin typeface="Arial" panose="020B0604020202020204" pitchFamily="34" charset="0"/>
        <a:ea typeface="宋体" panose="02010600030101010101" pitchFamily="2" charset="-122"/>
        <a:cs typeface="+mn-cs"/>
      </a:defRPr>
    </a:lvl6pPr>
    <a:lvl7pPr marL="2743200" lvl="6" indent="-3930650" algn="l" defTabSz="2879725" rtl="0" eaLnBrk="1" fontAlgn="base" latinLnBrk="0" hangingPunct="1">
      <a:lnSpc>
        <a:spcPct val="100000"/>
      </a:lnSpc>
      <a:spcBef>
        <a:spcPct val="0"/>
      </a:spcBef>
      <a:spcAft>
        <a:spcPct val="0"/>
      </a:spcAft>
      <a:buNone/>
      <a:defRPr sz="5700" b="0" i="0" u="none" kern="1200" baseline="0">
        <a:solidFill>
          <a:schemeClr val="tx1"/>
        </a:solidFill>
        <a:latin typeface="Arial" panose="020B0604020202020204" pitchFamily="34" charset="0"/>
        <a:ea typeface="宋体" panose="02010600030101010101" pitchFamily="2" charset="-122"/>
        <a:cs typeface="+mn-cs"/>
      </a:defRPr>
    </a:lvl7pPr>
    <a:lvl8pPr marL="3200400" lvl="7" indent="-3930650" algn="l" defTabSz="2879725" rtl="0" eaLnBrk="1" fontAlgn="base" latinLnBrk="0" hangingPunct="1">
      <a:lnSpc>
        <a:spcPct val="100000"/>
      </a:lnSpc>
      <a:spcBef>
        <a:spcPct val="0"/>
      </a:spcBef>
      <a:spcAft>
        <a:spcPct val="0"/>
      </a:spcAft>
      <a:buNone/>
      <a:defRPr sz="5700" b="0" i="0" u="none" kern="1200" baseline="0">
        <a:solidFill>
          <a:schemeClr val="tx1"/>
        </a:solidFill>
        <a:latin typeface="Arial" panose="020B0604020202020204" pitchFamily="34" charset="0"/>
        <a:ea typeface="宋体" panose="02010600030101010101" pitchFamily="2" charset="-122"/>
        <a:cs typeface="+mn-cs"/>
      </a:defRPr>
    </a:lvl8pPr>
    <a:lvl9pPr marL="3657600" lvl="8" indent="-3930650" algn="l" defTabSz="2879725" rtl="0" eaLnBrk="1" fontAlgn="base" latinLnBrk="0" hangingPunct="1">
      <a:lnSpc>
        <a:spcPct val="100000"/>
      </a:lnSpc>
      <a:spcBef>
        <a:spcPct val="0"/>
      </a:spcBef>
      <a:spcAft>
        <a:spcPct val="0"/>
      </a:spcAft>
      <a:buNone/>
      <a:defRPr sz="5700"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9054" userDrawn="1">
          <p15:clr>
            <a:srgbClr val="A4A3A4"/>
          </p15:clr>
        </p15:guide>
        <p15:guide id="2" pos="680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166F"/>
    <a:srgbClr val="FF0000"/>
    <a:srgbClr val="5030C8"/>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showGuides="1">
      <p:cViewPr>
        <p:scale>
          <a:sx n="25" d="100"/>
          <a:sy n="25" d="100"/>
        </p:scale>
        <p:origin x="3732" y="294"/>
      </p:cViewPr>
      <p:guideLst>
        <p:guide orient="horz" pos="9054"/>
        <p:guide pos="680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gs" Target="tags/tag5.xml"/><Relationship Id="rId7" Type="http://schemas.openxmlformats.org/officeDocument/2006/relationships/tableStyles" Target="tableStyles.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base"/>
            <a:fld id="{D2A48B96-639E-45A3-A0BA-2464DFDB1FAA}"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2052" name="幻灯片图像占位符 3"/>
          <p:cNvSpPr>
            <a:spLocks noGrp="1" noRot="1" noChangeAspect="1"/>
          </p:cNvSpPr>
          <p:nvPr>
            <p:ph type="sldImg"/>
          </p:nvPr>
        </p:nvSpPr>
        <p:spPr>
          <a:xfrm>
            <a:off x="2271713" y="1143000"/>
            <a:ext cx="2314575" cy="3086100"/>
          </a:xfrm>
          <a:prstGeom prst="rect">
            <a:avLst/>
          </a:prstGeom>
          <a:noFill/>
          <a:ln w="12700" cap="flat" cmpd="sng">
            <a:solidFill>
              <a:srgbClr val="000000"/>
            </a:solidFill>
            <a:prstDash val="solid"/>
            <a:round/>
            <a:headEnd type="none" w="med" len="med"/>
            <a:tailEnd type="none" w="med" len="med"/>
          </a:ln>
        </p:spPr>
      </p:sp>
      <p:sp>
        <p:nvSpPr>
          <p:cNvPr id="2053" name="备注占位符 4"/>
          <p:cNvSpPr>
            <a:spLocks noGrp="1"/>
          </p:cNvSpPr>
          <p:nvPr>
            <p:ph type="body" sz="quarter"/>
          </p:nvPr>
        </p:nvSpPr>
        <p:spPr>
          <a:xfrm>
            <a:off x="685800" y="4400550"/>
            <a:ext cx="5486400" cy="3600450"/>
          </a:xfrm>
          <a:prstGeom prst="rect">
            <a:avLst/>
          </a:prstGeom>
          <a:noFill/>
          <a:ln w="9525">
            <a:noFill/>
          </a:ln>
        </p:spPr>
        <p:txBody>
          <a:bodyPr vert="horz" lIns="91440" tIns="45720" rIns="91440" bIns="45720" anchor="t" anchorCtr="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A6837353-30EB-4A48-80EB-173D804AEFBD}"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097" name="幻灯片图像占位符 1"/>
          <p:cNvSpPr>
            <a:spLocks noGrp="1" noRot="1"/>
          </p:cNvSpPr>
          <p:nvPr>
            <p:ph type="sldImg"/>
          </p:nvPr>
        </p:nvSpPr>
        <p:spPr/>
      </p:sp>
      <p:sp>
        <p:nvSpPr>
          <p:cNvPr id="4098"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20203" y="8947787"/>
            <a:ext cx="18362295" cy="6174105"/>
          </a:xfrm>
        </p:spPr>
        <p:txBody>
          <a:body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3240405" y="16322040"/>
            <a:ext cx="15121890" cy="7360920"/>
          </a:xfrm>
        </p:spPr>
        <p:txBody>
          <a:bodyPr/>
          <a:lstStyle>
            <a:lvl1pPr marL="0" indent="0" algn="ctr">
              <a:buNone/>
              <a:defRPr>
                <a:solidFill>
                  <a:schemeClr val="tx1">
                    <a:tint val="75000"/>
                  </a:schemeClr>
                </a:solidFill>
              </a:defRPr>
            </a:lvl1pPr>
            <a:lvl2pPr marL="1440180" indent="0" algn="ctr">
              <a:buNone/>
              <a:defRPr>
                <a:solidFill>
                  <a:schemeClr val="tx1">
                    <a:tint val="75000"/>
                  </a:schemeClr>
                </a:solidFill>
              </a:defRPr>
            </a:lvl2pPr>
            <a:lvl3pPr marL="2880360" indent="0" algn="ctr">
              <a:buNone/>
              <a:defRPr>
                <a:solidFill>
                  <a:schemeClr val="tx1">
                    <a:tint val="75000"/>
                  </a:schemeClr>
                </a:solidFill>
              </a:defRPr>
            </a:lvl3pPr>
            <a:lvl4pPr marL="4320540" indent="0" algn="ctr">
              <a:buNone/>
              <a:defRPr>
                <a:solidFill>
                  <a:schemeClr val="tx1">
                    <a:tint val="75000"/>
                  </a:schemeClr>
                </a:solidFill>
              </a:defRPr>
            </a:lvl4pPr>
            <a:lvl5pPr marL="5760720" indent="0" algn="ctr">
              <a:buNone/>
              <a:defRPr>
                <a:solidFill>
                  <a:schemeClr val="tx1">
                    <a:tint val="75000"/>
                  </a:schemeClr>
                </a:solidFill>
              </a:defRPr>
            </a:lvl5pPr>
            <a:lvl6pPr marL="7200900" indent="0" algn="ctr">
              <a:buNone/>
              <a:defRPr>
                <a:solidFill>
                  <a:schemeClr val="tx1">
                    <a:tint val="75000"/>
                  </a:schemeClr>
                </a:solidFill>
              </a:defRPr>
            </a:lvl6pPr>
            <a:lvl7pPr marL="8641080" indent="0" algn="ctr">
              <a:buNone/>
              <a:defRPr>
                <a:solidFill>
                  <a:schemeClr val="tx1">
                    <a:tint val="75000"/>
                  </a:schemeClr>
                </a:solidFill>
              </a:defRPr>
            </a:lvl7pPr>
            <a:lvl8pPr marL="10081260" indent="0" algn="ctr">
              <a:buNone/>
              <a:defRPr>
                <a:solidFill>
                  <a:schemeClr val="tx1">
                    <a:tint val="75000"/>
                  </a:schemeClr>
                </a:solidFill>
              </a:defRPr>
            </a:lvl8pPr>
            <a:lvl9pPr marL="11521440" indent="0" algn="ctr">
              <a:buNone/>
              <a:defRPr>
                <a:solidFill>
                  <a:schemeClr val="tx1">
                    <a:tint val="75000"/>
                  </a:schemeClr>
                </a:solidFill>
              </a:defRPr>
            </a:lvl9pPr>
          </a:lstStyle>
          <a:p>
            <a:pPr fontAlgn="base"/>
            <a:r>
              <a:rPr lang="zh-CN" altLang="en-US" strike="noStrike" noProof="1"/>
              <a:t>单击此处编辑母版副标题样式</a:t>
            </a:r>
            <a:endParaRPr lang="zh-CN" altLang="en-US" strike="noStrike" noProof="1"/>
          </a:p>
        </p:txBody>
      </p:sp>
      <p:sp>
        <p:nvSpPr>
          <p:cNvPr id="4" name="日期占位符 3"/>
          <p:cNvSpPr>
            <a:spLocks noGrp="1"/>
          </p:cNvSpPr>
          <p:nvPr>
            <p:ph type="dt" sz="half" idx="10"/>
          </p:nvPr>
        </p:nvSpPr>
        <p:spPr/>
        <p:txBody>
          <a:bodyPr/>
          <a:p>
            <a:pPr marL="0" marR="0" lvl="0" indent="0" algn="l" defTabSz="2879725" rtl="0" eaLnBrk="1" fontAlgn="base" latinLnBrk="0" hangingPunct="1">
              <a:lnSpc>
                <a:spcPct val="100000"/>
              </a:lnSpc>
              <a:spcBef>
                <a:spcPct val="0"/>
              </a:spcBef>
              <a:spcAft>
                <a:spcPct val="0"/>
              </a:spcAft>
              <a:buClrTx/>
              <a:buSzTx/>
              <a:buFontTx/>
              <a:buNone/>
              <a:defRPr/>
            </a:pPr>
            <a:fld id="{6C131A1E-777E-4D53-953D-6728B0737770}" type="datetimeFigureOut">
              <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2880360" rtl="0" eaLnBrk="1" fontAlgn="auto" latinLnBrk="0" hangingPunct="1">
              <a:lnSpc>
                <a:spcPct val="100000"/>
              </a:lnSpc>
              <a:spcBef>
                <a:spcPts val="0"/>
              </a:spcBef>
              <a:spcAft>
                <a:spcPts val="0"/>
              </a:spcAft>
              <a:buClrTx/>
              <a:buSzTx/>
              <a:buFontTx/>
              <a:buNone/>
              <a:defRPr/>
            </a:pPr>
            <a:endParaRPr kumimoji="0" lang="zh-CN" altLang="en-US" sz="38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Calibri" panose="020F050202020403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2879725" rtl="0" eaLnBrk="1" fontAlgn="base" latinLnBrk="0" hangingPunct="1">
              <a:lnSpc>
                <a:spcPct val="100000"/>
              </a:lnSpc>
              <a:spcBef>
                <a:spcPct val="0"/>
              </a:spcBef>
              <a:spcAft>
                <a:spcPct val="0"/>
              </a:spcAft>
              <a:buClrTx/>
              <a:buSzTx/>
              <a:buFontTx/>
              <a:buNone/>
              <a:defRPr/>
            </a:pPr>
            <a:fld id="{6C131A1E-777E-4D53-953D-6728B0737770}" type="datetimeFigureOut">
              <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2880360" rtl="0" eaLnBrk="1" fontAlgn="auto" latinLnBrk="0" hangingPunct="1">
              <a:lnSpc>
                <a:spcPct val="100000"/>
              </a:lnSpc>
              <a:spcBef>
                <a:spcPts val="0"/>
              </a:spcBef>
              <a:spcAft>
                <a:spcPts val="0"/>
              </a:spcAft>
              <a:buClrTx/>
              <a:buSzTx/>
              <a:buFontTx/>
              <a:buNone/>
              <a:defRPr/>
            </a:pPr>
            <a:endParaRPr kumimoji="0" lang="zh-CN" altLang="en-US" sz="38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Calibri" panose="020F050202020403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706464" y="18508982"/>
            <a:ext cx="18362295" cy="5720715"/>
          </a:xfrm>
        </p:spPr>
        <p:txBody>
          <a:bodyPr anchor="t"/>
          <a:lstStyle>
            <a:lvl1pPr algn="l">
              <a:defRPr sz="12600" b="1" cap="all"/>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706464" y="12208197"/>
            <a:ext cx="18362295" cy="6300785"/>
          </a:xfrm>
        </p:spPr>
        <p:txBody>
          <a:bodyPr anchor="b"/>
          <a:lstStyle>
            <a:lvl1pPr marL="0" indent="0">
              <a:buNone/>
              <a:defRPr sz="6300">
                <a:solidFill>
                  <a:schemeClr val="tx1">
                    <a:tint val="75000"/>
                  </a:schemeClr>
                </a:solidFill>
              </a:defRPr>
            </a:lvl1pPr>
            <a:lvl2pPr marL="1440180" indent="0">
              <a:buNone/>
              <a:defRPr sz="5700">
                <a:solidFill>
                  <a:schemeClr val="tx1">
                    <a:tint val="75000"/>
                  </a:schemeClr>
                </a:solidFill>
              </a:defRPr>
            </a:lvl2pPr>
            <a:lvl3pPr marL="2880360" indent="0">
              <a:buNone/>
              <a:defRPr sz="5000">
                <a:solidFill>
                  <a:schemeClr val="tx1">
                    <a:tint val="75000"/>
                  </a:schemeClr>
                </a:solidFill>
              </a:defRPr>
            </a:lvl3pPr>
            <a:lvl4pPr marL="4320540" indent="0">
              <a:buNone/>
              <a:defRPr sz="4400">
                <a:solidFill>
                  <a:schemeClr val="tx1">
                    <a:tint val="75000"/>
                  </a:schemeClr>
                </a:solidFill>
              </a:defRPr>
            </a:lvl4pPr>
            <a:lvl5pPr marL="5760720" indent="0">
              <a:buNone/>
              <a:defRPr sz="4400">
                <a:solidFill>
                  <a:schemeClr val="tx1">
                    <a:tint val="75000"/>
                  </a:schemeClr>
                </a:solidFill>
              </a:defRPr>
            </a:lvl5pPr>
            <a:lvl6pPr marL="7200900" indent="0">
              <a:buNone/>
              <a:defRPr sz="4400">
                <a:solidFill>
                  <a:schemeClr val="tx1">
                    <a:tint val="75000"/>
                  </a:schemeClr>
                </a:solidFill>
              </a:defRPr>
            </a:lvl6pPr>
            <a:lvl7pPr marL="8641080" indent="0">
              <a:buNone/>
              <a:defRPr sz="4400">
                <a:solidFill>
                  <a:schemeClr val="tx1">
                    <a:tint val="75000"/>
                  </a:schemeClr>
                </a:solidFill>
              </a:defRPr>
            </a:lvl7pPr>
            <a:lvl8pPr marL="10081260" indent="0">
              <a:buNone/>
              <a:defRPr sz="4400">
                <a:solidFill>
                  <a:schemeClr val="tx1">
                    <a:tint val="75000"/>
                  </a:schemeClr>
                </a:solidFill>
              </a:defRPr>
            </a:lvl8pPr>
            <a:lvl9pPr marL="11521440" indent="0">
              <a:buNone/>
              <a:defRPr sz="44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p>
            <a:pPr marL="0" marR="0" lvl="0" indent="0" algn="l" defTabSz="2879725" rtl="0" eaLnBrk="1" fontAlgn="base" latinLnBrk="0" hangingPunct="1">
              <a:lnSpc>
                <a:spcPct val="100000"/>
              </a:lnSpc>
              <a:spcBef>
                <a:spcPct val="0"/>
              </a:spcBef>
              <a:spcAft>
                <a:spcPct val="0"/>
              </a:spcAft>
              <a:buClrTx/>
              <a:buSzTx/>
              <a:buFontTx/>
              <a:buNone/>
              <a:defRPr/>
            </a:pPr>
            <a:fld id="{6C131A1E-777E-4D53-953D-6728B0737770}" type="datetimeFigureOut">
              <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2880360" rtl="0" eaLnBrk="1" fontAlgn="auto" latinLnBrk="0" hangingPunct="1">
              <a:lnSpc>
                <a:spcPct val="100000"/>
              </a:lnSpc>
              <a:spcBef>
                <a:spcPts val="0"/>
              </a:spcBef>
              <a:spcAft>
                <a:spcPts val="0"/>
              </a:spcAft>
              <a:buClrTx/>
              <a:buSzTx/>
              <a:buFontTx/>
              <a:buNone/>
              <a:defRPr/>
            </a:pPr>
            <a:endParaRPr kumimoji="0" lang="zh-CN" altLang="en-US" sz="38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Calibri" panose="020F050202020403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1080135" y="6720842"/>
            <a:ext cx="9541193" cy="19009045"/>
          </a:xfrm>
        </p:spPr>
        <p:txBody>
          <a:bodyPr/>
          <a:lstStyle>
            <a:lvl1pPr>
              <a:defRPr sz="8800"/>
            </a:lvl1pPr>
            <a:lvl2pPr>
              <a:defRPr sz="7600"/>
            </a:lvl2pPr>
            <a:lvl3pPr>
              <a:defRPr sz="6300"/>
            </a:lvl3pPr>
            <a:lvl4pPr>
              <a:defRPr sz="5700"/>
            </a:lvl4pPr>
            <a:lvl5pPr>
              <a:defRPr sz="5700"/>
            </a:lvl5pPr>
            <a:lvl6pPr>
              <a:defRPr sz="5700"/>
            </a:lvl6pPr>
            <a:lvl7pPr>
              <a:defRPr sz="5700"/>
            </a:lvl7pPr>
            <a:lvl8pPr>
              <a:defRPr sz="5700"/>
            </a:lvl8pPr>
            <a:lvl9pPr>
              <a:defRPr sz="57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10981372" y="6720842"/>
            <a:ext cx="9541193" cy="19009045"/>
          </a:xfrm>
        </p:spPr>
        <p:txBody>
          <a:bodyPr/>
          <a:lstStyle>
            <a:lvl1pPr>
              <a:defRPr sz="8800"/>
            </a:lvl1pPr>
            <a:lvl2pPr>
              <a:defRPr sz="7600"/>
            </a:lvl2pPr>
            <a:lvl3pPr>
              <a:defRPr sz="6300"/>
            </a:lvl3pPr>
            <a:lvl4pPr>
              <a:defRPr sz="5700"/>
            </a:lvl4pPr>
            <a:lvl5pPr>
              <a:defRPr sz="5700"/>
            </a:lvl5pPr>
            <a:lvl6pPr>
              <a:defRPr sz="5700"/>
            </a:lvl6pPr>
            <a:lvl7pPr>
              <a:defRPr sz="5700"/>
            </a:lvl7pPr>
            <a:lvl8pPr>
              <a:defRPr sz="5700"/>
            </a:lvl8pPr>
            <a:lvl9pPr>
              <a:defRPr sz="57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p>
            <a:pPr marL="0" marR="0" lvl="0" indent="0" algn="l" defTabSz="2879725" rtl="0" eaLnBrk="1" fontAlgn="base" latinLnBrk="0" hangingPunct="1">
              <a:lnSpc>
                <a:spcPct val="100000"/>
              </a:lnSpc>
              <a:spcBef>
                <a:spcPct val="0"/>
              </a:spcBef>
              <a:spcAft>
                <a:spcPct val="0"/>
              </a:spcAft>
              <a:buClrTx/>
              <a:buSzTx/>
              <a:buFontTx/>
              <a:buNone/>
              <a:defRPr/>
            </a:pPr>
            <a:fld id="{6C131A1E-777E-4D53-953D-6728B0737770}" type="datetimeFigureOut">
              <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2880360" rtl="0" eaLnBrk="1" fontAlgn="auto" latinLnBrk="0" hangingPunct="1">
              <a:lnSpc>
                <a:spcPct val="100000"/>
              </a:lnSpc>
              <a:spcBef>
                <a:spcPts val="0"/>
              </a:spcBef>
              <a:spcAft>
                <a:spcPts val="0"/>
              </a:spcAft>
              <a:buClrTx/>
              <a:buSzTx/>
              <a:buFontTx/>
              <a:buNone/>
              <a:defRPr/>
            </a:pPr>
            <a:endParaRPr kumimoji="0" lang="zh-CN" altLang="en-US" sz="38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Calibri" panose="020F050202020403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080135" y="6447475"/>
            <a:ext cx="9544944" cy="2687000"/>
          </a:xfrm>
        </p:spPr>
        <p:txBody>
          <a:bodyPr anchor="b"/>
          <a:lstStyle>
            <a:lvl1pPr marL="0" indent="0">
              <a:buNone/>
              <a:defRPr sz="7600" b="1"/>
            </a:lvl1pPr>
            <a:lvl2pPr marL="1440180" indent="0">
              <a:buNone/>
              <a:defRPr sz="6300" b="1"/>
            </a:lvl2pPr>
            <a:lvl3pPr marL="2880360" indent="0">
              <a:buNone/>
              <a:defRPr sz="5700" b="1"/>
            </a:lvl3pPr>
            <a:lvl4pPr marL="4320540" indent="0">
              <a:buNone/>
              <a:defRPr sz="5000" b="1"/>
            </a:lvl4pPr>
            <a:lvl5pPr marL="5760720" indent="0">
              <a:buNone/>
              <a:defRPr sz="5000" b="1"/>
            </a:lvl5pPr>
            <a:lvl6pPr marL="7200900" indent="0">
              <a:buNone/>
              <a:defRPr sz="5000" b="1"/>
            </a:lvl6pPr>
            <a:lvl7pPr marL="8641080" indent="0">
              <a:buNone/>
              <a:defRPr sz="5000" b="1"/>
            </a:lvl7pPr>
            <a:lvl8pPr marL="10081260" indent="0">
              <a:buNone/>
              <a:defRPr sz="5000" b="1"/>
            </a:lvl8pPr>
            <a:lvl9pPr marL="11521440" indent="0">
              <a:buNone/>
              <a:defRPr sz="5000" b="1"/>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080135" y="9134475"/>
            <a:ext cx="9544944" cy="16595410"/>
          </a:xfrm>
        </p:spPr>
        <p:txBody>
          <a:bodyPr/>
          <a:lstStyle>
            <a:lvl1pPr>
              <a:defRPr sz="7600"/>
            </a:lvl1pPr>
            <a:lvl2pPr>
              <a:defRPr sz="6300"/>
            </a:lvl2pPr>
            <a:lvl3pPr>
              <a:defRPr sz="5700"/>
            </a:lvl3pPr>
            <a:lvl4pPr>
              <a:defRPr sz="5000"/>
            </a:lvl4pPr>
            <a:lvl5pPr>
              <a:defRPr sz="5000"/>
            </a:lvl5pPr>
            <a:lvl6pPr>
              <a:defRPr sz="5000"/>
            </a:lvl6pPr>
            <a:lvl7pPr>
              <a:defRPr sz="5000"/>
            </a:lvl7pPr>
            <a:lvl8pPr>
              <a:defRPr sz="5000"/>
            </a:lvl8pPr>
            <a:lvl9pPr>
              <a:defRPr sz="5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10973873" y="6447475"/>
            <a:ext cx="9548693" cy="2687000"/>
          </a:xfrm>
        </p:spPr>
        <p:txBody>
          <a:bodyPr anchor="b"/>
          <a:lstStyle>
            <a:lvl1pPr marL="0" indent="0">
              <a:buNone/>
              <a:defRPr sz="7600" b="1"/>
            </a:lvl1pPr>
            <a:lvl2pPr marL="1440180" indent="0">
              <a:buNone/>
              <a:defRPr sz="6300" b="1"/>
            </a:lvl2pPr>
            <a:lvl3pPr marL="2880360" indent="0">
              <a:buNone/>
              <a:defRPr sz="5700" b="1"/>
            </a:lvl3pPr>
            <a:lvl4pPr marL="4320540" indent="0">
              <a:buNone/>
              <a:defRPr sz="5000" b="1"/>
            </a:lvl4pPr>
            <a:lvl5pPr marL="5760720" indent="0">
              <a:buNone/>
              <a:defRPr sz="5000" b="1"/>
            </a:lvl5pPr>
            <a:lvl6pPr marL="7200900" indent="0">
              <a:buNone/>
              <a:defRPr sz="5000" b="1"/>
            </a:lvl6pPr>
            <a:lvl7pPr marL="8641080" indent="0">
              <a:buNone/>
              <a:defRPr sz="5000" b="1"/>
            </a:lvl7pPr>
            <a:lvl8pPr marL="10081260" indent="0">
              <a:buNone/>
              <a:defRPr sz="5000" b="1"/>
            </a:lvl8pPr>
            <a:lvl9pPr marL="11521440" indent="0">
              <a:buNone/>
              <a:defRPr sz="5000" b="1"/>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10973873" y="9134475"/>
            <a:ext cx="9548693" cy="16595410"/>
          </a:xfrm>
        </p:spPr>
        <p:txBody>
          <a:bodyPr/>
          <a:lstStyle>
            <a:lvl1pPr>
              <a:defRPr sz="7600"/>
            </a:lvl1pPr>
            <a:lvl2pPr>
              <a:defRPr sz="6300"/>
            </a:lvl2pPr>
            <a:lvl3pPr>
              <a:defRPr sz="5700"/>
            </a:lvl3pPr>
            <a:lvl4pPr>
              <a:defRPr sz="5000"/>
            </a:lvl4pPr>
            <a:lvl5pPr>
              <a:defRPr sz="5000"/>
            </a:lvl5pPr>
            <a:lvl6pPr>
              <a:defRPr sz="5000"/>
            </a:lvl6pPr>
            <a:lvl7pPr>
              <a:defRPr sz="5000"/>
            </a:lvl7pPr>
            <a:lvl8pPr>
              <a:defRPr sz="5000"/>
            </a:lvl8pPr>
            <a:lvl9pPr>
              <a:defRPr sz="5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p>
            <a:pPr marL="0" marR="0" lvl="0" indent="0" algn="l" defTabSz="2879725" rtl="0" eaLnBrk="1" fontAlgn="base" latinLnBrk="0" hangingPunct="1">
              <a:lnSpc>
                <a:spcPct val="100000"/>
              </a:lnSpc>
              <a:spcBef>
                <a:spcPct val="0"/>
              </a:spcBef>
              <a:spcAft>
                <a:spcPct val="0"/>
              </a:spcAft>
              <a:buClrTx/>
              <a:buSzTx/>
              <a:buFontTx/>
              <a:buNone/>
              <a:defRPr/>
            </a:pPr>
            <a:fld id="{6C131A1E-777E-4D53-953D-6728B0737770}" type="datetimeFigureOut">
              <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2880360" rtl="0" eaLnBrk="1" fontAlgn="auto" latinLnBrk="0" hangingPunct="1">
              <a:lnSpc>
                <a:spcPct val="100000"/>
              </a:lnSpc>
              <a:spcBef>
                <a:spcPts val="0"/>
              </a:spcBef>
              <a:spcAft>
                <a:spcPts val="0"/>
              </a:spcAft>
              <a:buClrTx/>
              <a:buSzTx/>
              <a:buFontTx/>
              <a:buNone/>
              <a:defRPr/>
            </a:pPr>
            <a:endParaRPr kumimoji="0" lang="zh-CN" altLang="en-US" sz="38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Calibri" panose="020F050202020403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2879725" rtl="0" eaLnBrk="1" fontAlgn="base" latinLnBrk="0" hangingPunct="1">
              <a:lnSpc>
                <a:spcPct val="100000"/>
              </a:lnSpc>
              <a:spcBef>
                <a:spcPct val="0"/>
              </a:spcBef>
              <a:spcAft>
                <a:spcPct val="0"/>
              </a:spcAft>
              <a:buClrTx/>
              <a:buSzTx/>
              <a:buFontTx/>
              <a:buNone/>
              <a:defRPr/>
            </a:pPr>
            <a:fld id="{6C131A1E-777E-4D53-953D-6728B0737770}" type="datetimeFigureOut">
              <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2880360" rtl="0" eaLnBrk="1" fontAlgn="auto" latinLnBrk="0" hangingPunct="1">
              <a:lnSpc>
                <a:spcPct val="100000"/>
              </a:lnSpc>
              <a:spcBef>
                <a:spcPts val="0"/>
              </a:spcBef>
              <a:spcAft>
                <a:spcPts val="0"/>
              </a:spcAft>
              <a:buClrTx/>
              <a:buSzTx/>
              <a:buFontTx/>
              <a:buNone/>
              <a:defRPr/>
            </a:pPr>
            <a:endParaRPr kumimoji="0" lang="zh-CN" altLang="en-US" sz="38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Calibri" panose="020F050202020403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2879725" rtl="0" eaLnBrk="1" fontAlgn="base" latinLnBrk="0" hangingPunct="1">
              <a:lnSpc>
                <a:spcPct val="100000"/>
              </a:lnSpc>
              <a:spcBef>
                <a:spcPct val="0"/>
              </a:spcBef>
              <a:spcAft>
                <a:spcPct val="0"/>
              </a:spcAft>
              <a:buClrTx/>
              <a:buSzTx/>
              <a:buFontTx/>
              <a:buNone/>
              <a:defRPr/>
            </a:pPr>
            <a:fld id="{6C131A1E-777E-4D53-953D-6728B0737770}" type="datetimeFigureOut">
              <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2880360" rtl="0" eaLnBrk="1" fontAlgn="auto" latinLnBrk="0" hangingPunct="1">
              <a:lnSpc>
                <a:spcPct val="100000"/>
              </a:lnSpc>
              <a:spcBef>
                <a:spcPts val="0"/>
              </a:spcBef>
              <a:spcAft>
                <a:spcPts val="0"/>
              </a:spcAft>
              <a:buClrTx/>
              <a:buSzTx/>
              <a:buFontTx/>
              <a:buNone/>
              <a:defRPr/>
            </a:pPr>
            <a:endParaRPr kumimoji="0" lang="zh-CN" altLang="en-US" sz="38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Calibri" panose="020F050202020403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1080136" y="1146810"/>
            <a:ext cx="7107139" cy="4880610"/>
          </a:xfrm>
        </p:spPr>
        <p:txBody>
          <a:bodyPr anchor="b"/>
          <a:lstStyle>
            <a:lvl1pPr algn="l">
              <a:defRPr sz="6300" b="1"/>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8446056" y="1146812"/>
            <a:ext cx="12076509" cy="24583075"/>
          </a:xfrm>
        </p:spPr>
        <p:txBody>
          <a:bodyPr/>
          <a:lstStyle>
            <a:lvl1pPr>
              <a:defRPr sz="10100"/>
            </a:lvl1pPr>
            <a:lvl2pPr>
              <a:defRPr sz="8800"/>
            </a:lvl2pPr>
            <a:lvl3pPr>
              <a:defRPr sz="7600"/>
            </a:lvl3pPr>
            <a:lvl4pPr>
              <a:defRPr sz="6300"/>
            </a:lvl4pPr>
            <a:lvl5pPr>
              <a:defRPr sz="6300"/>
            </a:lvl5pPr>
            <a:lvl6pPr>
              <a:defRPr sz="6300"/>
            </a:lvl6pPr>
            <a:lvl7pPr>
              <a:defRPr sz="6300"/>
            </a:lvl7pPr>
            <a:lvl8pPr>
              <a:defRPr sz="6300"/>
            </a:lvl8pPr>
            <a:lvl9pPr>
              <a:defRPr sz="63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1080136" y="6027422"/>
            <a:ext cx="7107139" cy="19702465"/>
          </a:xfrm>
        </p:spPr>
        <p:txBody>
          <a:bodyPr/>
          <a:lstStyle>
            <a:lvl1pPr marL="0" indent="0">
              <a:buNone/>
              <a:defRPr sz="4400"/>
            </a:lvl1pPr>
            <a:lvl2pPr marL="1440180" indent="0">
              <a:buNone/>
              <a:defRPr sz="3800"/>
            </a:lvl2pPr>
            <a:lvl3pPr marL="2880360" indent="0">
              <a:buNone/>
              <a:defRPr sz="3200"/>
            </a:lvl3pPr>
            <a:lvl4pPr marL="4320540" indent="0">
              <a:buNone/>
              <a:defRPr sz="2800"/>
            </a:lvl4pPr>
            <a:lvl5pPr marL="5760720" indent="0">
              <a:buNone/>
              <a:defRPr sz="2800"/>
            </a:lvl5pPr>
            <a:lvl6pPr marL="7200900" indent="0">
              <a:buNone/>
              <a:defRPr sz="2800"/>
            </a:lvl6pPr>
            <a:lvl7pPr marL="8641080" indent="0">
              <a:buNone/>
              <a:defRPr sz="2800"/>
            </a:lvl7pPr>
            <a:lvl8pPr marL="10081260" indent="0">
              <a:buNone/>
              <a:defRPr sz="2800"/>
            </a:lvl8pPr>
            <a:lvl9pPr marL="11521440" indent="0">
              <a:buNone/>
              <a:defRPr sz="280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p>
            <a:pPr marL="0" marR="0" lvl="0" indent="0" algn="l" defTabSz="2879725" rtl="0" eaLnBrk="1" fontAlgn="base" latinLnBrk="0" hangingPunct="1">
              <a:lnSpc>
                <a:spcPct val="100000"/>
              </a:lnSpc>
              <a:spcBef>
                <a:spcPct val="0"/>
              </a:spcBef>
              <a:spcAft>
                <a:spcPct val="0"/>
              </a:spcAft>
              <a:buClrTx/>
              <a:buSzTx/>
              <a:buFontTx/>
              <a:buNone/>
              <a:defRPr/>
            </a:pPr>
            <a:fld id="{6C131A1E-777E-4D53-953D-6728B0737770}" type="datetimeFigureOut">
              <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2880360" rtl="0" eaLnBrk="1" fontAlgn="auto" latinLnBrk="0" hangingPunct="1">
              <a:lnSpc>
                <a:spcPct val="100000"/>
              </a:lnSpc>
              <a:spcBef>
                <a:spcPts val="0"/>
              </a:spcBef>
              <a:spcAft>
                <a:spcPts val="0"/>
              </a:spcAft>
              <a:buClrTx/>
              <a:buSzTx/>
              <a:buFontTx/>
              <a:buNone/>
              <a:defRPr/>
            </a:pPr>
            <a:endParaRPr kumimoji="0" lang="zh-CN" altLang="en-US" sz="38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Calibri" panose="020F050202020403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4234280" y="20162520"/>
            <a:ext cx="12961620" cy="2380300"/>
          </a:xfrm>
        </p:spPr>
        <p:txBody>
          <a:bodyPr anchor="b"/>
          <a:lstStyle>
            <a:lvl1pPr algn="l">
              <a:defRPr sz="6300" b="1"/>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4234280" y="2573655"/>
            <a:ext cx="12961620" cy="17282160"/>
          </a:xfrm>
        </p:spPr>
        <p:txBody>
          <a:bodyPr vert="horz" wrap="square" lIns="288036" tIns="144018" rIns="288036" bIns="144018" numCol="1" rtlCol="0" anchor="t" anchorCtr="0" compatLnSpc="1">
            <a:normAutofit/>
          </a:bodyPr>
          <a:lstStyle>
            <a:lvl1pPr marL="0" indent="0">
              <a:buNone/>
              <a:defRPr sz="10100"/>
            </a:lvl1pPr>
            <a:lvl2pPr marL="1440180" indent="0">
              <a:buNone/>
              <a:defRPr sz="8800"/>
            </a:lvl2pPr>
            <a:lvl3pPr marL="2880360" indent="0">
              <a:buNone/>
              <a:defRPr sz="7600"/>
            </a:lvl3pPr>
            <a:lvl4pPr marL="4320540" indent="0">
              <a:buNone/>
              <a:defRPr sz="6300"/>
            </a:lvl4pPr>
            <a:lvl5pPr marL="5760720" indent="0">
              <a:buNone/>
              <a:defRPr sz="6300"/>
            </a:lvl5pPr>
            <a:lvl6pPr marL="7200900" indent="0">
              <a:buNone/>
              <a:defRPr sz="6300"/>
            </a:lvl6pPr>
            <a:lvl7pPr marL="8641080" indent="0">
              <a:buNone/>
              <a:defRPr sz="6300"/>
            </a:lvl7pPr>
            <a:lvl8pPr marL="10081260" indent="0">
              <a:buNone/>
              <a:defRPr sz="6300"/>
            </a:lvl8pPr>
            <a:lvl9pPr marL="11521440" indent="0">
              <a:buNone/>
              <a:defRPr sz="6300"/>
            </a:lvl9pPr>
          </a:lstStyle>
          <a:p>
            <a:pPr marL="0" marR="0" lvl="0" indent="0" algn="l" defTabSz="2879725" rtl="0" eaLnBrk="0" fontAlgn="base" latinLnBrk="0" hangingPunct="0">
              <a:lnSpc>
                <a:spcPct val="100000"/>
              </a:lnSpc>
              <a:spcBef>
                <a:spcPct val="20000"/>
              </a:spcBef>
              <a:spcAft>
                <a:spcPct val="0"/>
              </a:spcAft>
              <a:buClrTx/>
              <a:buSzTx/>
              <a:buFont typeface="Arial" panose="020B0604020202020204" pitchFamily="34" charset="0"/>
              <a:buNone/>
              <a:defRPr/>
            </a:pPr>
            <a:endParaRPr kumimoji="1" lang="zh-CN" altLang="en-US" sz="10100" b="0" i="0" u="none" strike="noStrike" kern="1200" cap="none" spc="0" normalizeH="0" baseline="0" noProof="0">
              <a:ln>
                <a:noFill/>
              </a:ln>
              <a:solidFill>
                <a:schemeClr val="tx1"/>
              </a:solidFill>
              <a:effectLst/>
              <a:uLnTx/>
              <a:uFillTx/>
              <a:latin typeface="+mn-lt"/>
              <a:ea typeface="+mn-ea"/>
              <a:cs typeface="宋体" panose="02010600030101010101" pitchFamily="2" charset="-122"/>
            </a:endParaRPr>
          </a:p>
        </p:txBody>
      </p:sp>
      <p:sp>
        <p:nvSpPr>
          <p:cNvPr id="4" name="文本占位符 3"/>
          <p:cNvSpPr>
            <a:spLocks noGrp="1"/>
          </p:cNvSpPr>
          <p:nvPr>
            <p:ph type="body" sz="half" idx="2"/>
          </p:nvPr>
        </p:nvSpPr>
        <p:spPr>
          <a:xfrm>
            <a:off x="4234280" y="22542820"/>
            <a:ext cx="12961620" cy="3380420"/>
          </a:xfrm>
        </p:spPr>
        <p:txBody>
          <a:bodyPr/>
          <a:lstStyle>
            <a:lvl1pPr marL="0" indent="0">
              <a:buNone/>
              <a:defRPr sz="4400"/>
            </a:lvl1pPr>
            <a:lvl2pPr marL="1440180" indent="0">
              <a:buNone/>
              <a:defRPr sz="3800"/>
            </a:lvl2pPr>
            <a:lvl3pPr marL="2880360" indent="0">
              <a:buNone/>
              <a:defRPr sz="3200"/>
            </a:lvl3pPr>
            <a:lvl4pPr marL="4320540" indent="0">
              <a:buNone/>
              <a:defRPr sz="2800"/>
            </a:lvl4pPr>
            <a:lvl5pPr marL="5760720" indent="0">
              <a:buNone/>
              <a:defRPr sz="2800"/>
            </a:lvl5pPr>
            <a:lvl6pPr marL="7200900" indent="0">
              <a:buNone/>
              <a:defRPr sz="2800"/>
            </a:lvl6pPr>
            <a:lvl7pPr marL="8641080" indent="0">
              <a:buNone/>
              <a:defRPr sz="2800"/>
            </a:lvl7pPr>
            <a:lvl8pPr marL="10081260" indent="0">
              <a:buNone/>
              <a:defRPr sz="2800"/>
            </a:lvl8pPr>
            <a:lvl9pPr marL="11521440" indent="0">
              <a:buNone/>
              <a:defRPr sz="280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p>
            <a:pPr marL="0" marR="0" lvl="0" indent="0" algn="l" defTabSz="2879725" rtl="0" eaLnBrk="1" fontAlgn="base" latinLnBrk="0" hangingPunct="1">
              <a:lnSpc>
                <a:spcPct val="100000"/>
              </a:lnSpc>
              <a:spcBef>
                <a:spcPct val="0"/>
              </a:spcBef>
              <a:spcAft>
                <a:spcPct val="0"/>
              </a:spcAft>
              <a:buClrTx/>
              <a:buSzTx/>
              <a:buFontTx/>
              <a:buNone/>
              <a:defRPr/>
            </a:pPr>
            <a:fld id="{6C131A1E-777E-4D53-953D-6728B0737770}" type="datetimeFigureOut">
              <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2880360" rtl="0" eaLnBrk="1" fontAlgn="auto" latinLnBrk="0" hangingPunct="1">
              <a:lnSpc>
                <a:spcPct val="100000"/>
              </a:lnSpc>
              <a:spcBef>
                <a:spcPts val="0"/>
              </a:spcBef>
              <a:spcAft>
                <a:spcPts val="0"/>
              </a:spcAft>
              <a:buClrTx/>
              <a:buSzTx/>
              <a:buFontTx/>
              <a:buNone/>
              <a:defRPr/>
            </a:pPr>
            <a:endParaRPr kumimoji="0" lang="zh-CN" altLang="en-US" sz="38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Calibri" panose="020F050202020403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2879725" rtl="0" eaLnBrk="1" fontAlgn="base" latinLnBrk="0" hangingPunct="1">
              <a:lnSpc>
                <a:spcPct val="100000"/>
              </a:lnSpc>
              <a:spcBef>
                <a:spcPct val="0"/>
              </a:spcBef>
              <a:spcAft>
                <a:spcPct val="0"/>
              </a:spcAft>
              <a:buClrTx/>
              <a:buSzTx/>
              <a:buFontTx/>
              <a:buNone/>
              <a:defRPr/>
            </a:pPr>
            <a:fld id="{6C131A1E-777E-4D53-953D-6728B0737770}" type="datetimeFigureOut">
              <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2880360" rtl="0" eaLnBrk="1" fontAlgn="auto" latinLnBrk="0" hangingPunct="1">
              <a:lnSpc>
                <a:spcPct val="100000"/>
              </a:lnSpc>
              <a:spcBef>
                <a:spcPts val="0"/>
              </a:spcBef>
              <a:spcAft>
                <a:spcPts val="0"/>
              </a:spcAft>
              <a:buClrTx/>
              <a:buSzTx/>
              <a:buFontTx/>
              <a:buNone/>
              <a:defRPr/>
            </a:pPr>
            <a:endParaRPr kumimoji="0" lang="zh-CN" altLang="en-US" sz="38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Calibri" panose="020F050202020403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5661957" y="1153482"/>
            <a:ext cx="4860608" cy="24576405"/>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1080135" y="1153482"/>
            <a:ext cx="14221778" cy="24576405"/>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2879725" rtl="0" eaLnBrk="1" fontAlgn="base" latinLnBrk="0" hangingPunct="1">
              <a:lnSpc>
                <a:spcPct val="100000"/>
              </a:lnSpc>
              <a:spcBef>
                <a:spcPct val="0"/>
              </a:spcBef>
              <a:spcAft>
                <a:spcPct val="0"/>
              </a:spcAft>
              <a:buClrTx/>
              <a:buSzTx/>
              <a:buFontTx/>
              <a:buNone/>
              <a:defRPr/>
            </a:pPr>
            <a:fld id="{6C131A1E-777E-4D53-953D-6728B0737770}" type="datetimeFigureOut">
              <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2880360" rtl="0" eaLnBrk="1" fontAlgn="auto" latinLnBrk="0" hangingPunct="1">
              <a:lnSpc>
                <a:spcPct val="100000"/>
              </a:lnSpc>
              <a:spcBef>
                <a:spcPts val="0"/>
              </a:spcBef>
              <a:spcAft>
                <a:spcPts val="0"/>
              </a:spcAft>
              <a:buClrTx/>
              <a:buSzTx/>
              <a:buFontTx/>
              <a:buNone/>
              <a:defRPr/>
            </a:pPr>
            <a:endParaRPr kumimoji="0" lang="zh-CN" altLang="en-US" sz="38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Calibri" panose="020F050202020403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标题占位符 1"/>
          <p:cNvSpPr>
            <a:spLocks noGrp="1"/>
          </p:cNvSpPr>
          <p:nvPr>
            <p:ph type="title"/>
          </p:nvPr>
        </p:nvSpPr>
        <p:spPr>
          <a:xfrm>
            <a:off x="1079500" y="1154113"/>
            <a:ext cx="19443700" cy="4800600"/>
          </a:xfrm>
          <a:prstGeom prst="rect">
            <a:avLst/>
          </a:prstGeom>
          <a:noFill/>
          <a:ln w="9525">
            <a:noFill/>
          </a:ln>
        </p:spPr>
        <p:txBody>
          <a:bodyPr lIns="288036" tIns="144018" rIns="288036" bIns="144018" anchor="ctr" anchorCtr="0"/>
          <a:p>
            <a:pPr lvl="0"/>
            <a:r>
              <a:rPr lang="zh-CN" altLang="en-US" dirty="0"/>
              <a:t>单击此处编辑母版标题样式</a:t>
            </a:r>
            <a:endParaRPr lang="zh-CN" altLang="en-US" dirty="0"/>
          </a:p>
        </p:txBody>
      </p:sp>
      <p:sp>
        <p:nvSpPr>
          <p:cNvPr id="1027" name="文本占位符 2"/>
          <p:cNvSpPr>
            <a:spLocks noGrp="1"/>
          </p:cNvSpPr>
          <p:nvPr>
            <p:ph type="body"/>
          </p:nvPr>
        </p:nvSpPr>
        <p:spPr>
          <a:xfrm>
            <a:off x="1079500" y="6721475"/>
            <a:ext cx="19443700" cy="19008725"/>
          </a:xfrm>
          <a:prstGeom prst="rect">
            <a:avLst/>
          </a:prstGeom>
          <a:noFill/>
          <a:ln w="9525">
            <a:noFill/>
          </a:ln>
        </p:spPr>
        <p:txBody>
          <a:bodyPr lIns="288036" tIns="144018" rIns="288036" bIns="144018"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1079500" y="26696988"/>
            <a:ext cx="5041900" cy="1533525"/>
          </a:xfrm>
          <a:prstGeom prst="rect">
            <a:avLst/>
          </a:prstGeom>
        </p:spPr>
        <p:txBody>
          <a:bodyPr vert="horz" wrap="square" lIns="288036" tIns="144018" rIns="288036" bIns="144018" numCol="1" anchor="ctr" anchorCtr="0" compatLnSpc="1"/>
          <a:lstStyle>
            <a:lvl1pPr eaLnBrk="1" hangingPunct="1">
              <a:defRPr sz="3800">
                <a:solidFill>
                  <a:srgbClr val="898989"/>
                </a:solidFill>
                <a:latin typeface="Calibri" panose="020F0502020204030204" pitchFamily="34" charset="0"/>
              </a:defRPr>
            </a:lvl1pPr>
          </a:lstStyle>
          <a:p>
            <a:pPr marL="0" marR="0" lvl="0" indent="0" algn="l" defTabSz="2879725" rtl="0" eaLnBrk="1" fontAlgn="base" latinLnBrk="0" hangingPunct="1">
              <a:lnSpc>
                <a:spcPct val="100000"/>
              </a:lnSpc>
              <a:spcBef>
                <a:spcPct val="0"/>
              </a:spcBef>
              <a:spcAft>
                <a:spcPct val="0"/>
              </a:spcAft>
              <a:buClrTx/>
              <a:buSzTx/>
              <a:buFontTx/>
              <a:buNone/>
              <a:defRPr/>
            </a:pPr>
            <a:fld id="{6C131A1E-777E-4D53-953D-6728B0737770}" type="datetimeFigureOut">
              <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zh-CN" altLang="en-US" sz="38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7380288" y="26696988"/>
            <a:ext cx="6842125" cy="1533525"/>
          </a:xfrm>
          <a:prstGeom prst="rect">
            <a:avLst/>
          </a:prstGeom>
        </p:spPr>
        <p:txBody>
          <a:bodyPr vert="horz" lIns="288036" tIns="144018" rIns="288036" bIns="144018" rtlCol="0" anchor="ctr"/>
          <a:lstStyle>
            <a:lvl1pPr algn="ctr" defTabSz="2880360" eaLnBrk="1" fontAlgn="auto" hangingPunct="1">
              <a:spcBef>
                <a:spcPts val="0"/>
              </a:spcBef>
              <a:spcAft>
                <a:spcPts val="0"/>
              </a:spcAft>
              <a:defRPr sz="3800">
                <a:solidFill>
                  <a:schemeClr val="tx1">
                    <a:tint val="75000"/>
                  </a:schemeClr>
                </a:solidFill>
                <a:latin typeface="+mn-lt"/>
                <a:ea typeface="+mn-ea"/>
                <a:cs typeface="+mn-cs"/>
              </a:defRPr>
            </a:lvl1pPr>
          </a:lstStyle>
          <a:p>
            <a:pPr marL="0" marR="0" lvl="0" indent="0" algn="ctr" defTabSz="2880360" rtl="0" eaLnBrk="1" fontAlgn="auto" latinLnBrk="0" hangingPunct="1">
              <a:lnSpc>
                <a:spcPct val="100000"/>
              </a:lnSpc>
              <a:spcBef>
                <a:spcPts val="0"/>
              </a:spcBef>
              <a:spcAft>
                <a:spcPts val="0"/>
              </a:spcAft>
              <a:buClrTx/>
              <a:buSzTx/>
              <a:buFontTx/>
              <a:buNone/>
              <a:defRPr/>
            </a:pPr>
            <a:endParaRPr kumimoji="0" lang="zh-CN" altLang="en-US" sz="38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15481300" y="26696988"/>
            <a:ext cx="5041900" cy="1533525"/>
          </a:xfrm>
          <a:prstGeom prst="rect">
            <a:avLst/>
          </a:prstGeom>
        </p:spPr>
        <p:txBody>
          <a:bodyPr vert="horz" wrap="square" lIns="288036" tIns="144018" rIns="288036" bIns="144018" numCol="1" anchor="ctr" anchorCtr="0" compatLnSpc="1"/>
          <a:lstStyle>
            <a:lvl1pPr algn="r">
              <a:defRPr sz="3800">
                <a:solidFill>
                  <a:srgbClr val="898989"/>
                </a:solidFill>
                <a:latin typeface="Calibri" panose="020F0502020204030204" pitchFamily="34" charset="0"/>
              </a:defRPr>
            </a:lvl1pPr>
          </a:lstStyle>
          <a:p>
            <a:pPr lvl="0" eaLnBrk="1" fontAlgn="base" hangingPunct="1">
              <a:buNone/>
            </a:pPr>
            <a:fld id="{9A0DB2DC-4C9A-4742-B13C-FB6460FD3503}" type="slidenum">
              <a:rPr lang="zh-CN" altLang="en-US" strike="noStrike" noProof="1" dirty="0">
                <a:latin typeface="Calibri" panose="020F050202020403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2879725" rtl="0" eaLnBrk="0" fontAlgn="base" hangingPunct="0">
        <a:spcBef>
          <a:spcPct val="0"/>
        </a:spcBef>
        <a:spcAft>
          <a:spcPct val="0"/>
        </a:spcAft>
        <a:defRPr kumimoji="1" sz="13900" kern="1200">
          <a:solidFill>
            <a:schemeClr val="tx1"/>
          </a:solidFill>
          <a:latin typeface="+mj-lt"/>
          <a:ea typeface="+mj-ea"/>
          <a:cs typeface="宋体" panose="02010600030101010101" pitchFamily="2" charset="-122"/>
        </a:defRPr>
      </a:lvl1pPr>
      <a:lvl2pPr algn="ctr" defTabSz="2879725" rtl="0" eaLnBrk="0" fontAlgn="base" hangingPunct="0">
        <a:spcBef>
          <a:spcPct val="0"/>
        </a:spcBef>
        <a:spcAft>
          <a:spcPct val="0"/>
        </a:spcAft>
        <a:defRPr kumimoji="1" sz="13900">
          <a:solidFill>
            <a:schemeClr val="tx1"/>
          </a:solidFill>
          <a:latin typeface="Calibri" panose="020F0502020204030204" pitchFamily="34" charset="0"/>
          <a:ea typeface="宋体" panose="02010600030101010101" pitchFamily="2" charset="-122"/>
          <a:cs typeface="宋体" panose="02010600030101010101" pitchFamily="2" charset="-122"/>
        </a:defRPr>
      </a:lvl2pPr>
      <a:lvl3pPr algn="ctr" defTabSz="2879725" rtl="0" eaLnBrk="0" fontAlgn="base" hangingPunct="0">
        <a:spcBef>
          <a:spcPct val="0"/>
        </a:spcBef>
        <a:spcAft>
          <a:spcPct val="0"/>
        </a:spcAft>
        <a:defRPr kumimoji="1" sz="13900">
          <a:solidFill>
            <a:schemeClr val="tx1"/>
          </a:solidFill>
          <a:latin typeface="Calibri" panose="020F0502020204030204" pitchFamily="34" charset="0"/>
          <a:ea typeface="宋体" panose="02010600030101010101" pitchFamily="2" charset="-122"/>
          <a:cs typeface="宋体" panose="02010600030101010101" pitchFamily="2" charset="-122"/>
        </a:defRPr>
      </a:lvl3pPr>
      <a:lvl4pPr algn="ctr" defTabSz="2879725" rtl="0" eaLnBrk="0" fontAlgn="base" hangingPunct="0">
        <a:spcBef>
          <a:spcPct val="0"/>
        </a:spcBef>
        <a:spcAft>
          <a:spcPct val="0"/>
        </a:spcAft>
        <a:defRPr kumimoji="1" sz="13900">
          <a:solidFill>
            <a:schemeClr val="tx1"/>
          </a:solidFill>
          <a:latin typeface="Calibri" panose="020F0502020204030204" pitchFamily="34" charset="0"/>
          <a:ea typeface="宋体" panose="02010600030101010101" pitchFamily="2" charset="-122"/>
          <a:cs typeface="宋体" panose="02010600030101010101" pitchFamily="2" charset="-122"/>
        </a:defRPr>
      </a:lvl4pPr>
      <a:lvl5pPr algn="ctr" defTabSz="2879725" rtl="0" eaLnBrk="0" fontAlgn="base" hangingPunct="0">
        <a:spcBef>
          <a:spcPct val="0"/>
        </a:spcBef>
        <a:spcAft>
          <a:spcPct val="0"/>
        </a:spcAft>
        <a:defRPr kumimoji="1" sz="13900">
          <a:solidFill>
            <a:schemeClr val="tx1"/>
          </a:solidFill>
          <a:latin typeface="Calibri" panose="020F0502020204030204" pitchFamily="34" charset="0"/>
          <a:ea typeface="宋体" panose="02010600030101010101" pitchFamily="2" charset="-122"/>
          <a:cs typeface="宋体" panose="02010600030101010101" pitchFamily="2" charset="-122"/>
        </a:defRPr>
      </a:lvl5pPr>
      <a:lvl6pPr marL="457200" algn="ctr" defTabSz="2879725" rtl="0" fontAlgn="base">
        <a:spcBef>
          <a:spcPct val="0"/>
        </a:spcBef>
        <a:spcAft>
          <a:spcPct val="0"/>
        </a:spcAft>
        <a:defRPr sz="13900">
          <a:solidFill>
            <a:schemeClr val="tx1"/>
          </a:solidFill>
          <a:latin typeface="Calibri" panose="020F0502020204030204" pitchFamily="34" charset="0"/>
          <a:ea typeface="宋体" panose="02010600030101010101" pitchFamily="2" charset="-122"/>
        </a:defRPr>
      </a:lvl6pPr>
      <a:lvl7pPr marL="914400" algn="ctr" defTabSz="2879725" rtl="0" fontAlgn="base">
        <a:spcBef>
          <a:spcPct val="0"/>
        </a:spcBef>
        <a:spcAft>
          <a:spcPct val="0"/>
        </a:spcAft>
        <a:defRPr sz="13900">
          <a:solidFill>
            <a:schemeClr val="tx1"/>
          </a:solidFill>
          <a:latin typeface="Calibri" panose="020F0502020204030204" pitchFamily="34" charset="0"/>
          <a:ea typeface="宋体" panose="02010600030101010101" pitchFamily="2" charset="-122"/>
        </a:defRPr>
      </a:lvl7pPr>
      <a:lvl8pPr marL="1371600" algn="ctr" defTabSz="2879725" rtl="0" fontAlgn="base">
        <a:spcBef>
          <a:spcPct val="0"/>
        </a:spcBef>
        <a:spcAft>
          <a:spcPct val="0"/>
        </a:spcAft>
        <a:defRPr sz="13900">
          <a:solidFill>
            <a:schemeClr val="tx1"/>
          </a:solidFill>
          <a:latin typeface="Calibri" panose="020F0502020204030204" pitchFamily="34" charset="0"/>
          <a:ea typeface="宋体" panose="02010600030101010101" pitchFamily="2" charset="-122"/>
        </a:defRPr>
      </a:lvl8pPr>
      <a:lvl9pPr marL="1828800" algn="ctr" defTabSz="2879725" rtl="0" fontAlgn="base">
        <a:spcBef>
          <a:spcPct val="0"/>
        </a:spcBef>
        <a:spcAft>
          <a:spcPct val="0"/>
        </a:spcAft>
        <a:defRPr sz="13900">
          <a:solidFill>
            <a:schemeClr val="tx1"/>
          </a:solidFill>
          <a:latin typeface="Calibri" panose="020F0502020204030204" pitchFamily="34" charset="0"/>
          <a:ea typeface="宋体" panose="02010600030101010101" pitchFamily="2" charset="-122"/>
        </a:defRPr>
      </a:lvl9pPr>
    </p:titleStyle>
    <p:bodyStyle>
      <a:lvl1pPr marL="1079500" indent="-1079500" algn="l" defTabSz="2879725" rtl="0" eaLnBrk="0" fontAlgn="base" hangingPunct="0">
        <a:spcBef>
          <a:spcPct val="20000"/>
        </a:spcBef>
        <a:spcAft>
          <a:spcPct val="0"/>
        </a:spcAft>
        <a:buFont typeface="Arial" panose="020B0604020202020204" pitchFamily="34" charset="0"/>
        <a:buChar char="•"/>
        <a:defRPr kumimoji="1" sz="10100" kern="1200">
          <a:solidFill>
            <a:schemeClr val="tx1"/>
          </a:solidFill>
          <a:latin typeface="+mn-lt"/>
          <a:ea typeface="+mn-ea"/>
          <a:cs typeface="宋体" panose="02010600030101010101" pitchFamily="2" charset="-122"/>
        </a:defRPr>
      </a:lvl1pPr>
      <a:lvl2pPr marL="2339975" indent="-900430" algn="l" defTabSz="2879725" rtl="0" eaLnBrk="0" fontAlgn="base" hangingPunct="0">
        <a:spcBef>
          <a:spcPct val="20000"/>
        </a:spcBef>
        <a:spcAft>
          <a:spcPct val="0"/>
        </a:spcAft>
        <a:buFont typeface="Arial" panose="020B0604020202020204" pitchFamily="34" charset="0"/>
        <a:buChar char="–"/>
        <a:defRPr kumimoji="1" sz="8800" kern="1200">
          <a:solidFill>
            <a:schemeClr val="tx1"/>
          </a:solidFill>
          <a:latin typeface="+mn-lt"/>
          <a:ea typeface="+mn-ea"/>
          <a:cs typeface="+mn-cs"/>
        </a:defRPr>
      </a:lvl2pPr>
      <a:lvl3pPr marL="3600450" indent="-719455" algn="l" defTabSz="2879725" rtl="0" eaLnBrk="0" fontAlgn="base" hangingPunct="0">
        <a:spcBef>
          <a:spcPct val="20000"/>
        </a:spcBef>
        <a:spcAft>
          <a:spcPct val="0"/>
        </a:spcAft>
        <a:buFont typeface="Arial" panose="020B0604020202020204" pitchFamily="34" charset="0"/>
        <a:buChar char="•"/>
        <a:defRPr kumimoji="1" sz="7600" kern="1200">
          <a:solidFill>
            <a:schemeClr val="tx1"/>
          </a:solidFill>
          <a:latin typeface="+mn-lt"/>
          <a:ea typeface="+mn-ea"/>
          <a:cs typeface="+mn-cs"/>
        </a:defRPr>
      </a:lvl3pPr>
      <a:lvl4pPr marL="5040630" indent="-719455" algn="l" defTabSz="2879725" rtl="0" eaLnBrk="0" fontAlgn="base" hangingPunct="0">
        <a:spcBef>
          <a:spcPct val="20000"/>
        </a:spcBef>
        <a:spcAft>
          <a:spcPct val="0"/>
        </a:spcAft>
        <a:buFont typeface="Arial" panose="020B0604020202020204" pitchFamily="34" charset="0"/>
        <a:buChar char="–"/>
        <a:defRPr kumimoji="1" sz="6300" kern="1200">
          <a:solidFill>
            <a:schemeClr val="tx1"/>
          </a:solidFill>
          <a:latin typeface="+mn-lt"/>
          <a:ea typeface="+mn-ea"/>
          <a:cs typeface="+mn-cs"/>
        </a:defRPr>
      </a:lvl4pPr>
      <a:lvl5pPr marL="6480175" indent="-719455" algn="l" defTabSz="2879725" rtl="0" eaLnBrk="0" fontAlgn="base" hangingPunct="0">
        <a:spcBef>
          <a:spcPct val="20000"/>
        </a:spcBef>
        <a:spcAft>
          <a:spcPct val="0"/>
        </a:spcAft>
        <a:buFont typeface="Arial" panose="020B0604020202020204" pitchFamily="34" charset="0"/>
        <a:buChar char="»"/>
        <a:defRPr kumimoji="1" sz="6300" kern="1200">
          <a:solidFill>
            <a:schemeClr val="tx1"/>
          </a:solidFill>
          <a:latin typeface="+mn-lt"/>
          <a:ea typeface="+mn-ea"/>
          <a:cs typeface="+mn-cs"/>
        </a:defRPr>
      </a:lvl5pPr>
      <a:lvl6pPr marL="7920990" indent="-720090" algn="l" defTabSz="2880360" rtl="0" eaLnBrk="1" latinLnBrk="0" hangingPunct="1">
        <a:spcBef>
          <a:spcPct val="20000"/>
        </a:spcBef>
        <a:buFont typeface="Arial" panose="020B0604020202020204" pitchFamily="34" charset="0"/>
        <a:buChar char="•"/>
        <a:defRPr sz="6300" kern="1200">
          <a:solidFill>
            <a:schemeClr val="tx1"/>
          </a:solidFill>
          <a:latin typeface="+mn-lt"/>
          <a:ea typeface="+mn-ea"/>
          <a:cs typeface="+mn-cs"/>
        </a:defRPr>
      </a:lvl6pPr>
      <a:lvl7pPr marL="9361170" indent="-720090" algn="l" defTabSz="2880360" rtl="0" eaLnBrk="1" latinLnBrk="0" hangingPunct="1">
        <a:spcBef>
          <a:spcPct val="20000"/>
        </a:spcBef>
        <a:buFont typeface="Arial" panose="020B0604020202020204" pitchFamily="34" charset="0"/>
        <a:buChar char="•"/>
        <a:defRPr sz="6300" kern="1200">
          <a:solidFill>
            <a:schemeClr val="tx1"/>
          </a:solidFill>
          <a:latin typeface="+mn-lt"/>
          <a:ea typeface="+mn-ea"/>
          <a:cs typeface="+mn-cs"/>
        </a:defRPr>
      </a:lvl7pPr>
      <a:lvl8pPr marL="10801350" indent="-720090" algn="l" defTabSz="2880360" rtl="0" eaLnBrk="1" latinLnBrk="0" hangingPunct="1">
        <a:spcBef>
          <a:spcPct val="20000"/>
        </a:spcBef>
        <a:buFont typeface="Arial" panose="020B0604020202020204" pitchFamily="34" charset="0"/>
        <a:buChar char="•"/>
        <a:defRPr sz="6300" kern="1200">
          <a:solidFill>
            <a:schemeClr val="tx1"/>
          </a:solidFill>
          <a:latin typeface="+mn-lt"/>
          <a:ea typeface="+mn-ea"/>
          <a:cs typeface="+mn-cs"/>
        </a:defRPr>
      </a:lvl8pPr>
      <a:lvl9pPr marL="12241530" indent="-720090" algn="l" defTabSz="2880360" rtl="0" eaLnBrk="1" latinLnBrk="0" hangingPunct="1">
        <a:spcBef>
          <a:spcPct val="20000"/>
        </a:spcBef>
        <a:buFont typeface="Arial" panose="020B0604020202020204" pitchFamily="34" charset="0"/>
        <a:buChar char="•"/>
        <a:defRPr sz="6300" kern="1200">
          <a:solidFill>
            <a:schemeClr val="tx1"/>
          </a:solidFill>
          <a:latin typeface="+mn-lt"/>
          <a:ea typeface="+mn-ea"/>
          <a:cs typeface="+mn-cs"/>
        </a:defRPr>
      </a:lvl9pPr>
    </p:bodyStyle>
    <p:otherStyle>
      <a:defPPr>
        <a:defRPr lang="zh-CN"/>
      </a:defPPr>
      <a:lvl1pPr marL="0" algn="l" defTabSz="2880360" rtl="0" eaLnBrk="1" latinLnBrk="0" hangingPunct="1">
        <a:defRPr sz="5700" kern="1200">
          <a:solidFill>
            <a:schemeClr val="tx1"/>
          </a:solidFill>
          <a:latin typeface="+mn-lt"/>
          <a:ea typeface="+mn-ea"/>
          <a:cs typeface="+mn-cs"/>
        </a:defRPr>
      </a:lvl1pPr>
      <a:lvl2pPr marL="1440180" algn="l" defTabSz="2880360" rtl="0" eaLnBrk="1" latinLnBrk="0" hangingPunct="1">
        <a:defRPr sz="5700" kern="1200">
          <a:solidFill>
            <a:schemeClr val="tx1"/>
          </a:solidFill>
          <a:latin typeface="+mn-lt"/>
          <a:ea typeface="+mn-ea"/>
          <a:cs typeface="+mn-cs"/>
        </a:defRPr>
      </a:lvl2pPr>
      <a:lvl3pPr marL="2880360" algn="l" defTabSz="2880360" rtl="0" eaLnBrk="1" latinLnBrk="0" hangingPunct="1">
        <a:defRPr sz="5700" kern="1200">
          <a:solidFill>
            <a:schemeClr val="tx1"/>
          </a:solidFill>
          <a:latin typeface="+mn-lt"/>
          <a:ea typeface="+mn-ea"/>
          <a:cs typeface="+mn-cs"/>
        </a:defRPr>
      </a:lvl3pPr>
      <a:lvl4pPr marL="4320540" algn="l" defTabSz="2880360" rtl="0" eaLnBrk="1" latinLnBrk="0" hangingPunct="1">
        <a:defRPr sz="5700" kern="1200">
          <a:solidFill>
            <a:schemeClr val="tx1"/>
          </a:solidFill>
          <a:latin typeface="+mn-lt"/>
          <a:ea typeface="+mn-ea"/>
          <a:cs typeface="+mn-cs"/>
        </a:defRPr>
      </a:lvl4pPr>
      <a:lvl5pPr marL="5760720" algn="l" defTabSz="2880360" rtl="0" eaLnBrk="1" latinLnBrk="0" hangingPunct="1">
        <a:defRPr sz="5700" kern="1200">
          <a:solidFill>
            <a:schemeClr val="tx1"/>
          </a:solidFill>
          <a:latin typeface="+mn-lt"/>
          <a:ea typeface="+mn-ea"/>
          <a:cs typeface="+mn-cs"/>
        </a:defRPr>
      </a:lvl5pPr>
      <a:lvl6pPr marL="7200900" algn="l" defTabSz="2880360" rtl="0" eaLnBrk="1" latinLnBrk="0" hangingPunct="1">
        <a:defRPr sz="5700" kern="1200">
          <a:solidFill>
            <a:schemeClr val="tx1"/>
          </a:solidFill>
          <a:latin typeface="+mn-lt"/>
          <a:ea typeface="+mn-ea"/>
          <a:cs typeface="+mn-cs"/>
        </a:defRPr>
      </a:lvl6pPr>
      <a:lvl7pPr marL="8641080" algn="l" defTabSz="2880360" rtl="0" eaLnBrk="1" latinLnBrk="0" hangingPunct="1">
        <a:defRPr sz="5700" kern="1200">
          <a:solidFill>
            <a:schemeClr val="tx1"/>
          </a:solidFill>
          <a:latin typeface="+mn-lt"/>
          <a:ea typeface="+mn-ea"/>
          <a:cs typeface="+mn-cs"/>
        </a:defRPr>
      </a:lvl7pPr>
      <a:lvl8pPr marL="10081260" algn="l" defTabSz="2880360" rtl="0" eaLnBrk="1" latinLnBrk="0" hangingPunct="1">
        <a:defRPr sz="5700" kern="1200">
          <a:solidFill>
            <a:schemeClr val="tx1"/>
          </a:solidFill>
          <a:latin typeface="+mn-lt"/>
          <a:ea typeface="+mn-ea"/>
          <a:cs typeface="+mn-cs"/>
        </a:defRPr>
      </a:lvl8pPr>
      <a:lvl9pPr marL="11521440" algn="l" defTabSz="2880360" rtl="0" eaLnBrk="1" latinLnBrk="0" hangingPunct="1">
        <a:defRPr sz="5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image" Target="../media/image3.png"/><Relationship Id="rId6" Type="http://schemas.openxmlformats.org/officeDocument/2006/relationships/image" Target="../media/image2.png"/><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 name="图片 16"/>
          <p:cNvPicPr>
            <a:picLocks noChangeAspect="1"/>
          </p:cNvPicPr>
          <p:nvPr/>
        </p:nvPicPr>
        <p:blipFill>
          <a:blip r:embed="rId1"/>
          <a:stretch>
            <a:fillRect/>
          </a:stretch>
        </p:blipFill>
        <p:spPr>
          <a:xfrm>
            <a:off x="0" y="15903575"/>
            <a:ext cx="21564600" cy="12820650"/>
          </a:xfrm>
          <a:prstGeom prst="rect">
            <a:avLst/>
          </a:prstGeom>
          <a:gradFill>
            <a:gsLst>
              <a:gs pos="14000">
                <a:schemeClr val="accent1">
                  <a:lumMod val="5000"/>
                  <a:lumOff val="95000"/>
                </a:schemeClr>
              </a:gs>
              <a:gs pos="67000">
                <a:schemeClr val="accent1">
                  <a:lumMod val="45000"/>
                  <a:lumOff val="55000"/>
                </a:schemeClr>
              </a:gs>
              <a:gs pos="96000">
                <a:schemeClr val="accent1">
                  <a:lumMod val="45000"/>
                  <a:lumOff val="55000"/>
                </a:schemeClr>
              </a:gs>
              <a:gs pos="100000">
                <a:schemeClr val="accent1">
                  <a:lumMod val="30000"/>
                  <a:lumOff val="70000"/>
                </a:schemeClr>
              </a:gs>
            </a:gsLst>
            <a:lin ang="16200000" scaled="1"/>
          </a:gradFill>
          <a:effectLst>
            <a:outerShdw blurRad="50800" dist="50800" dir="5400000" algn="ctr" rotWithShape="0">
              <a:srgbClr val="000000">
                <a:alpha val="50000"/>
              </a:srgbClr>
            </a:outerShdw>
          </a:effectLst>
        </p:spPr>
      </p:pic>
      <p:sp>
        <p:nvSpPr>
          <p:cNvPr id="18" name="矩形 17"/>
          <p:cNvSpPr/>
          <p:nvPr/>
        </p:nvSpPr>
        <p:spPr>
          <a:xfrm>
            <a:off x="0" y="15903575"/>
            <a:ext cx="21612225" cy="12855575"/>
          </a:xfrm>
          <a:prstGeom prst="rect">
            <a:avLst/>
          </a:prstGeom>
          <a:gradFill>
            <a:gsLst>
              <a:gs pos="14000">
                <a:schemeClr val="accent1">
                  <a:lumMod val="5000"/>
                  <a:lumOff val="95000"/>
                  <a:alpha val="70000"/>
                </a:schemeClr>
              </a:gs>
              <a:gs pos="42000">
                <a:schemeClr val="bg1">
                  <a:alpha val="85000"/>
                </a:schemeClr>
              </a:gs>
              <a:gs pos="92000">
                <a:schemeClr val="bg1"/>
              </a:gs>
              <a:gs pos="69000">
                <a:schemeClr val="bg1">
                  <a:alpha val="9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879725" rtl="0" eaLnBrk="0" fontAlgn="base" latinLnBrk="0" hangingPunct="0">
              <a:lnSpc>
                <a:spcPct val="100000"/>
              </a:lnSpc>
              <a:spcBef>
                <a:spcPct val="0"/>
              </a:spcBef>
              <a:spcAft>
                <a:spcPct val="0"/>
              </a:spcAft>
              <a:buClrTx/>
              <a:buSzTx/>
              <a:buFontTx/>
              <a:buNone/>
              <a:defRPr/>
            </a:pPr>
            <a:endParaRPr kumimoji="0" lang="zh-CN" altLang="en-US" sz="5700" b="0" i="0" u="none" strike="noStrike" kern="1200" cap="none" spc="0" normalizeH="0" baseline="0" noProof="0">
              <a:ln>
                <a:noFill/>
              </a:ln>
              <a:solidFill>
                <a:schemeClr val="lt1"/>
              </a:solidFill>
              <a:effectLst/>
              <a:uLnTx/>
              <a:uFillTx/>
              <a:latin typeface="+mn-lt"/>
              <a:ea typeface="+mn-ea"/>
              <a:cs typeface="+mn-cs"/>
            </a:endParaRPr>
          </a:p>
        </p:txBody>
      </p:sp>
      <p:sp>
        <p:nvSpPr>
          <p:cNvPr id="3075" name="PA_文本框 4"/>
          <p:cNvSpPr txBox="1"/>
          <p:nvPr>
            <p:custDataLst>
              <p:tags r:id="rId2"/>
            </p:custDataLst>
          </p:nvPr>
        </p:nvSpPr>
        <p:spPr>
          <a:xfrm>
            <a:off x="7358063" y="1090295"/>
            <a:ext cx="6889750" cy="1433513"/>
          </a:xfrm>
          <a:prstGeom prst="rect">
            <a:avLst/>
          </a:prstGeom>
          <a:noFill/>
          <a:ln w="9525">
            <a:noFill/>
          </a:ln>
        </p:spPr>
        <p:txBody>
          <a:bodyPr wrap="none" anchor="t" anchorCtr="0">
            <a:spAutoFit/>
          </a:bodyPr>
          <a:p>
            <a:pPr algn="ctr"/>
            <a:r>
              <a:rPr lang="zh-CN" altLang="en-US" sz="8800" dirty="0">
                <a:solidFill>
                  <a:srgbClr val="28166F"/>
                </a:solidFill>
                <a:latin typeface="华文新魏" panose="02010800040101010101" pitchFamily="2" charset="-122"/>
                <a:ea typeface="华文新魏" panose="02010800040101010101" pitchFamily="2" charset="-122"/>
              </a:rPr>
              <a:t>学术前沿讲座</a:t>
            </a:r>
            <a:endParaRPr lang="zh-CN" altLang="en-US" sz="8800" dirty="0">
              <a:solidFill>
                <a:srgbClr val="28166F"/>
              </a:solidFill>
              <a:latin typeface="华文新魏" panose="02010800040101010101" pitchFamily="2" charset="-122"/>
              <a:ea typeface="华文新魏" panose="02010800040101010101" pitchFamily="2" charset="-122"/>
            </a:endParaRPr>
          </a:p>
        </p:txBody>
      </p:sp>
      <p:sp>
        <p:nvSpPr>
          <p:cNvPr id="3076" name="PA_文本框 6"/>
          <p:cNvSpPr txBox="1"/>
          <p:nvPr>
            <p:custDataLst>
              <p:tags r:id="rId3"/>
            </p:custDataLst>
          </p:nvPr>
        </p:nvSpPr>
        <p:spPr>
          <a:xfrm>
            <a:off x="1008380" y="23546118"/>
            <a:ext cx="19975513" cy="3291840"/>
          </a:xfrm>
          <a:prstGeom prst="rect">
            <a:avLst/>
          </a:prstGeom>
          <a:noFill/>
          <a:ln w="9525">
            <a:noFill/>
          </a:ln>
        </p:spPr>
        <p:txBody>
          <a:bodyPr anchor="t" anchorCtr="0">
            <a:spAutoFit/>
          </a:bodyPr>
          <a:p>
            <a:pPr>
              <a:lnSpc>
                <a:spcPct val="130000"/>
              </a:lnSpc>
            </a:pPr>
            <a:r>
              <a:rPr lang="zh-CN" altLang="en-US" sz="4000" b="1" dirty="0">
                <a:solidFill>
                  <a:srgbClr val="28166F"/>
                </a:solidFill>
                <a:latin typeface="Times New Roman" panose="02020603050405020304" pitchFamily="18" charset="0"/>
                <a:ea typeface="微软雅黑" panose="020B0503020204020204" pitchFamily="34" charset="-122"/>
                <a:sym typeface="+mn-ea"/>
              </a:rPr>
              <a:t>时间：</a:t>
            </a:r>
            <a:r>
              <a:rPr lang="en-US" altLang="zh-CN" sz="4000" b="1" dirty="0">
                <a:solidFill>
                  <a:srgbClr val="28166F"/>
                </a:solidFill>
                <a:latin typeface="Times New Roman" panose="02020603050405020304" pitchFamily="18" charset="0"/>
                <a:ea typeface="微软雅黑" panose="020B0503020204020204" pitchFamily="34" charset="-122"/>
                <a:sym typeface="+mn-ea"/>
              </a:rPr>
              <a:t>2025</a:t>
            </a:r>
            <a:r>
              <a:rPr lang="zh-CN" altLang="en-US" sz="4000" b="1" dirty="0">
                <a:solidFill>
                  <a:srgbClr val="28166F"/>
                </a:solidFill>
                <a:latin typeface="Times New Roman" panose="02020603050405020304" pitchFamily="18" charset="0"/>
                <a:ea typeface="微软雅黑" panose="020B0503020204020204" pitchFamily="34" charset="-122"/>
                <a:sym typeface="+mn-ea"/>
              </a:rPr>
              <a:t>年</a:t>
            </a:r>
            <a:r>
              <a:rPr lang="en-US" altLang="zh-CN" sz="4000" b="1" dirty="0">
                <a:solidFill>
                  <a:srgbClr val="28166F"/>
                </a:solidFill>
                <a:latin typeface="Times New Roman" panose="02020603050405020304" pitchFamily="18" charset="0"/>
                <a:ea typeface="微软雅黑" panose="020B0503020204020204" pitchFamily="34" charset="-122"/>
                <a:sym typeface="+mn-ea"/>
              </a:rPr>
              <a:t>7</a:t>
            </a:r>
            <a:r>
              <a:rPr lang="zh-CN" altLang="en-US" sz="4000" b="1" dirty="0">
                <a:solidFill>
                  <a:srgbClr val="28166F"/>
                </a:solidFill>
                <a:latin typeface="Times New Roman" panose="02020603050405020304" pitchFamily="18" charset="0"/>
                <a:ea typeface="微软雅黑" panose="020B0503020204020204" pitchFamily="34" charset="-122"/>
                <a:sym typeface="+mn-ea"/>
              </a:rPr>
              <a:t>月</a:t>
            </a:r>
            <a:r>
              <a:rPr lang="en-US" altLang="zh-CN" sz="4000" b="1" dirty="0">
                <a:solidFill>
                  <a:srgbClr val="28166F"/>
                </a:solidFill>
                <a:latin typeface="Times New Roman" panose="02020603050405020304" pitchFamily="18" charset="0"/>
                <a:ea typeface="微软雅黑" panose="020B0503020204020204" pitchFamily="34" charset="-122"/>
                <a:sym typeface="+mn-ea"/>
              </a:rPr>
              <a:t>9</a:t>
            </a:r>
            <a:r>
              <a:rPr lang="zh-CN" altLang="en-US" sz="4000" b="1" dirty="0">
                <a:solidFill>
                  <a:srgbClr val="28166F"/>
                </a:solidFill>
                <a:latin typeface="Times New Roman" panose="02020603050405020304" pitchFamily="18" charset="0"/>
                <a:ea typeface="微软雅黑" panose="020B0503020204020204" pitchFamily="34" charset="-122"/>
                <a:sym typeface="+mn-ea"/>
              </a:rPr>
              <a:t>日，下午</a:t>
            </a:r>
            <a:r>
              <a:rPr lang="en-US" altLang="zh-CN" sz="4000" b="1" dirty="0">
                <a:solidFill>
                  <a:srgbClr val="28166F"/>
                </a:solidFill>
                <a:latin typeface="Times New Roman" panose="02020603050405020304" pitchFamily="18" charset="0"/>
                <a:ea typeface="微软雅黑" panose="020B0503020204020204" pitchFamily="34" charset="-122"/>
                <a:sym typeface="+mn-ea"/>
              </a:rPr>
              <a:t>14:30-16:30</a:t>
            </a:r>
            <a:endParaRPr lang="en-US" altLang="zh-CN" sz="4000" b="1" dirty="0">
              <a:solidFill>
                <a:srgbClr val="28166F"/>
              </a:solidFill>
              <a:latin typeface="Times New Roman" panose="02020603050405020304" pitchFamily="18" charset="0"/>
              <a:ea typeface="微软雅黑" panose="020B0503020204020204" pitchFamily="34" charset="-122"/>
            </a:endParaRPr>
          </a:p>
          <a:p>
            <a:pPr>
              <a:lnSpc>
                <a:spcPct val="130000"/>
              </a:lnSpc>
            </a:pPr>
            <a:r>
              <a:rPr lang="zh-CN" altLang="en-US" sz="4000" b="1" dirty="0">
                <a:solidFill>
                  <a:srgbClr val="28166F"/>
                </a:solidFill>
                <a:latin typeface="Times New Roman" panose="02020603050405020304" pitchFamily="18" charset="0"/>
                <a:ea typeface="微软雅黑" panose="020B0503020204020204" pitchFamily="34" charset="-122"/>
                <a:sym typeface="+mn-ea"/>
              </a:rPr>
              <a:t>地点：</a:t>
            </a:r>
            <a:r>
              <a:rPr lang="zh-CN" altLang="en-US" sz="4000" b="1" dirty="0">
                <a:solidFill>
                  <a:srgbClr val="28166F"/>
                </a:solidFill>
                <a:latin typeface="Times New Roman" panose="02020603050405020304" pitchFamily="18" charset="0"/>
                <a:ea typeface="微软雅黑" panose="020B0503020204020204" pitchFamily="34" charset="-122"/>
              </a:rPr>
              <a:t>武汉大学信息学部</a:t>
            </a:r>
            <a:r>
              <a:rPr lang="en-US" altLang="zh-CN" sz="4000" b="1" dirty="0">
                <a:solidFill>
                  <a:srgbClr val="28166F"/>
                </a:solidFill>
                <a:latin typeface="Times New Roman" panose="02020603050405020304" pitchFamily="18" charset="0"/>
                <a:ea typeface="微软雅黑" panose="020B0503020204020204" pitchFamily="34" charset="-122"/>
              </a:rPr>
              <a:t>3</a:t>
            </a:r>
            <a:r>
              <a:rPr lang="zh-CN" altLang="en-US" sz="4000" b="1" dirty="0">
                <a:solidFill>
                  <a:srgbClr val="28166F"/>
                </a:solidFill>
                <a:latin typeface="Times New Roman" panose="02020603050405020304" pitchFamily="18" charset="0"/>
                <a:ea typeface="微软雅黑" panose="020B0503020204020204" pitchFamily="34" charset="-122"/>
              </a:rPr>
              <a:t>区</a:t>
            </a:r>
            <a:r>
              <a:rPr lang="en-US" altLang="zh-CN" sz="4000" b="1" dirty="0">
                <a:solidFill>
                  <a:srgbClr val="28166F"/>
                </a:solidFill>
                <a:latin typeface="Times New Roman" panose="02020603050405020304" pitchFamily="18" charset="0"/>
                <a:ea typeface="微软雅黑" panose="020B0503020204020204" pitchFamily="34" charset="-122"/>
              </a:rPr>
              <a:t>2-101</a:t>
            </a:r>
            <a:r>
              <a:rPr lang="zh-CN" altLang="en-US" sz="4000" b="1" dirty="0">
                <a:solidFill>
                  <a:srgbClr val="28166F"/>
                </a:solidFill>
                <a:latin typeface="Times New Roman" panose="02020603050405020304" pitchFamily="18" charset="0"/>
                <a:ea typeface="微软雅黑" panose="020B0503020204020204" pitchFamily="34" charset="-122"/>
              </a:rPr>
              <a:t>教室</a:t>
            </a:r>
            <a:endParaRPr lang="zh-CN" altLang="en-US" sz="4000" b="1" dirty="0">
              <a:solidFill>
                <a:srgbClr val="28166F"/>
              </a:solidFill>
              <a:latin typeface="Times New Roman" panose="02020603050405020304" pitchFamily="18" charset="0"/>
              <a:ea typeface="微软雅黑" panose="020B0503020204020204" pitchFamily="34" charset="-122"/>
            </a:endParaRPr>
          </a:p>
          <a:p>
            <a:pPr>
              <a:lnSpc>
                <a:spcPct val="130000"/>
              </a:lnSpc>
            </a:pPr>
            <a:r>
              <a:rPr lang="zh-CN" altLang="en-US" sz="4000" b="1" dirty="0">
                <a:solidFill>
                  <a:srgbClr val="28166F"/>
                </a:solidFill>
                <a:latin typeface="Times New Roman" panose="02020603050405020304" pitchFamily="18" charset="0"/>
                <a:ea typeface="微软雅黑" panose="020B0503020204020204" pitchFamily="34" charset="-122"/>
                <a:sym typeface="+mn-ea"/>
              </a:rPr>
              <a:t>主办单位：武汉大学电子信息学院</a:t>
            </a:r>
            <a:endParaRPr lang="zh-CN" altLang="en-US" sz="4000" b="1" dirty="0">
              <a:solidFill>
                <a:srgbClr val="28166F"/>
              </a:solidFill>
              <a:latin typeface="Times New Roman" panose="02020603050405020304" pitchFamily="18" charset="0"/>
              <a:ea typeface="微软雅黑" panose="020B0503020204020204" pitchFamily="34" charset="-122"/>
              <a:sym typeface="+mn-ea"/>
            </a:endParaRPr>
          </a:p>
          <a:p>
            <a:pPr>
              <a:lnSpc>
                <a:spcPct val="130000"/>
              </a:lnSpc>
            </a:pPr>
            <a:r>
              <a:rPr lang="zh-CN" altLang="en-US" sz="4000" b="1" dirty="0">
                <a:solidFill>
                  <a:srgbClr val="28166F"/>
                </a:solidFill>
                <a:latin typeface="Times New Roman" panose="02020603050405020304" pitchFamily="18" charset="0"/>
                <a:ea typeface="微软雅黑" panose="020B0503020204020204" pitchFamily="34" charset="-122"/>
                <a:sym typeface="+mn-ea"/>
              </a:rPr>
              <a:t>邀请人：余淮</a:t>
            </a:r>
            <a:r>
              <a:rPr lang="en-US" altLang="zh-CN" sz="4000" b="1" dirty="0">
                <a:solidFill>
                  <a:srgbClr val="28166F"/>
                </a:solidFill>
                <a:latin typeface="Times New Roman" panose="02020603050405020304" pitchFamily="18" charset="0"/>
                <a:ea typeface="微软雅黑" panose="020B0503020204020204" pitchFamily="34" charset="-122"/>
                <a:sym typeface="+mn-ea"/>
              </a:rPr>
              <a:t> </a:t>
            </a:r>
            <a:r>
              <a:rPr lang="zh-CN" altLang="en-US" sz="4000" b="1" dirty="0">
                <a:solidFill>
                  <a:srgbClr val="28166F"/>
                </a:solidFill>
                <a:latin typeface="Times New Roman" panose="02020603050405020304" pitchFamily="18" charset="0"/>
                <a:ea typeface="微软雅黑" panose="020B0503020204020204" pitchFamily="34" charset="-122"/>
                <a:sym typeface="+mn-ea"/>
              </a:rPr>
              <a:t>特聘副研究员</a:t>
            </a:r>
            <a:endParaRPr lang="zh-CN" altLang="en-US" sz="4000" b="1" dirty="0">
              <a:solidFill>
                <a:srgbClr val="28166F"/>
              </a:solidFill>
              <a:latin typeface="Times New Roman" panose="02020603050405020304" pitchFamily="18" charset="0"/>
              <a:ea typeface="微软雅黑" panose="020B0503020204020204" pitchFamily="34" charset="-122"/>
              <a:sym typeface="+mn-ea"/>
            </a:endParaRPr>
          </a:p>
        </p:txBody>
      </p:sp>
      <p:sp>
        <p:nvSpPr>
          <p:cNvPr id="3077" name="PA_文本框 7"/>
          <p:cNvSpPr txBox="1"/>
          <p:nvPr>
            <p:custDataLst>
              <p:tags r:id="rId4"/>
            </p:custDataLst>
          </p:nvPr>
        </p:nvSpPr>
        <p:spPr>
          <a:xfrm>
            <a:off x="-143510" y="3600133"/>
            <a:ext cx="21612225" cy="3607435"/>
          </a:xfrm>
          <a:prstGeom prst="rect">
            <a:avLst/>
          </a:prstGeom>
          <a:noFill/>
          <a:ln w="9525">
            <a:noFill/>
          </a:ln>
        </p:spPr>
        <p:txBody>
          <a:bodyPr anchor="t" anchorCtr="0">
            <a:spAutoFit/>
          </a:bodyPr>
          <a:p>
            <a:pPr algn="ctr" eaLnBrk="0" hangingPunct="0">
              <a:lnSpc>
                <a:spcPct val="120000"/>
              </a:lnSpc>
            </a:pPr>
            <a:r>
              <a:rPr lang="en-US" altLang="zh-CN" sz="6600" b="1" dirty="0">
                <a:solidFill>
                  <a:srgbClr val="C00000"/>
                </a:solidFill>
                <a:latin typeface="Times New Roman" panose="02020603050405020304" pitchFamily="18" charset="0"/>
                <a:ea typeface="微软雅黑" panose="020B0503020204020204" pitchFamily="34" charset="-122"/>
              </a:rPr>
              <a:t>Flexible Multimodal Biometrics for Robust Identity Recognition </a:t>
            </a:r>
            <a:endParaRPr lang="en-US" altLang="zh-CN" sz="6600" b="1" dirty="0">
              <a:solidFill>
                <a:srgbClr val="C00000"/>
              </a:solidFill>
              <a:latin typeface="Times New Roman" panose="02020603050405020304" pitchFamily="18" charset="0"/>
              <a:ea typeface="微软雅黑" panose="020B0503020204020204" pitchFamily="34" charset="-122"/>
            </a:endParaRPr>
          </a:p>
          <a:p>
            <a:pPr algn="ctr" eaLnBrk="0" hangingPunct="0">
              <a:lnSpc>
                <a:spcPct val="130000"/>
              </a:lnSpc>
            </a:pPr>
            <a:r>
              <a:rPr lang="en-US" altLang="zh-CN" sz="5400" b="1" dirty="0">
                <a:solidFill>
                  <a:srgbClr val="28166F"/>
                </a:solidFill>
                <a:latin typeface="Times New Roman" panose="02020603050405020304" pitchFamily="18" charset="0"/>
                <a:ea typeface="微软雅黑" panose="020B0503020204020204" pitchFamily="34" charset="-122"/>
              </a:rPr>
              <a:t>Andrew Beng Jin Teoh</a:t>
            </a:r>
            <a:r>
              <a:rPr lang="zh-CN" altLang="en-US" sz="5400" b="1" dirty="0">
                <a:solidFill>
                  <a:srgbClr val="28166F"/>
                </a:solidFill>
                <a:latin typeface="Times New Roman" panose="02020603050405020304" pitchFamily="18" charset="0"/>
                <a:ea typeface="微软雅黑" panose="020B0503020204020204" pitchFamily="34" charset="-122"/>
              </a:rPr>
              <a:t>,</a:t>
            </a:r>
            <a:r>
              <a:rPr lang="en-US" altLang="zh-CN" sz="5400" b="1" dirty="0">
                <a:solidFill>
                  <a:srgbClr val="28166F"/>
                </a:solidFill>
                <a:latin typeface="Times New Roman" panose="02020603050405020304" pitchFamily="18" charset="0"/>
                <a:ea typeface="微软雅黑" panose="020B0503020204020204" pitchFamily="34" charset="-122"/>
              </a:rPr>
              <a:t> </a:t>
            </a:r>
            <a:r>
              <a:rPr lang="zh-CN" altLang="en-US" sz="4800" b="1" dirty="0">
                <a:solidFill>
                  <a:srgbClr val="28166F"/>
                </a:solidFill>
                <a:latin typeface="Times New Roman" panose="02020603050405020304" pitchFamily="18" charset="0"/>
                <a:ea typeface="微软雅黑" panose="020B0503020204020204" pitchFamily="34" charset="-122"/>
              </a:rPr>
              <a:t>韩国延世大学工程学院</a:t>
            </a:r>
            <a:endParaRPr lang="zh-CN" altLang="en-US" sz="4800" b="1" dirty="0">
              <a:solidFill>
                <a:srgbClr val="28166F"/>
              </a:solidFill>
              <a:latin typeface="Times New Roman" panose="02020603050405020304" pitchFamily="18" charset="0"/>
              <a:ea typeface="微软雅黑" panose="020B0503020204020204" pitchFamily="34" charset="-122"/>
            </a:endParaRPr>
          </a:p>
        </p:txBody>
      </p:sp>
      <p:sp>
        <p:nvSpPr>
          <p:cNvPr id="3078" name="PA_矩形 2"/>
          <p:cNvSpPr/>
          <p:nvPr>
            <p:custDataLst>
              <p:tags r:id="rId5"/>
            </p:custDataLst>
          </p:nvPr>
        </p:nvSpPr>
        <p:spPr>
          <a:xfrm>
            <a:off x="5976938" y="6626225"/>
            <a:ext cx="14751050" cy="736600"/>
          </a:xfrm>
          <a:prstGeom prst="rect">
            <a:avLst/>
          </a:prstGeom>
          <a:noFill/>
          <a:ln w="9525">
            <a:noFill/>
          </a:ln>
        </p:spPr>
        <p:txBody>
          <a:bodyPr wrap="square" anchor="t" anchorCtr="0">
            <a:spAutoFit/>
          </a:bodyPr>
          <a:p>
            <a:pPr algn="just">
              <a:lnSpc>
                <a:spcPct val="105000"/>
              </a:lnSpc>
            </a:pPr>
            <a:r>
              <a:rPr lang="en-US" sz="4000" b="1" dirty="0">
                <a:latin typeface="Times New Roman" panose="02020603050405020304" pitchFamily="18" charset="0"/>
                <a:ea typeface="宋体" panose="02010600030101010101" pitchFamily="2" charset="-122"/>
              </a:rPr>
              <a:t>     </a:t>
            </a:r>
            <a:endParaRPr lang="en-US" sz="4000" b="1" dirty="0">
              <a:solidFill>
                <a:schemeClr val="bg1"/>
              </a:solidFill>
              <a:latin typeface="Times New Roman" panose="02020603050405020304" pitchFamily="18" charset="0"/>
              <a:sym typeface="+mn-ea"/>
            </a:endParaRPr>
          </a:p>
        </p:txBody>
      </p:sp>
      <p:sp>
        <p:nvSpPr>
          <p:cNvPr id="3079" name="文本框 3"/>
          <p:cNvSpPr txBox="1"/>
          <p:nvPr/>
        </p:nvSpPr>
        <p:spPr>
          <a:xfrm>
            <a:off x="936625" y="7920990"/>
            <a:ext cx="19836130" cy="9777730"/>
          </a:xfrm>
          <a:prstGeom prst="rect">
            <a:avLst/>
          </a:prstGeom>
          <a:noFill/>
          <a:ln w="9525">
            <a:noFill/>
          </a:ln>
        </p:spPr>
        <p:txBody>
          <a:bodyPr anchor="t" anchorCtr="0">
            <a:noAutofit/>
          </a:bodyPr>
          <a:p>
            <a:pPr algn="just" eaLnBrk="0" hangingPunct="0">
              <a:lnSpc>
                <a:spcPct val="150000"/>
              </a:lnSpc>
            </a:pPr>
            <a:r>
              <a:rPr lang="en-US" altLang="zh-CN" sz="4400" b="1" dirty="0">
                <a:latin typeface="Times New Roman" panose="02020603050405020304" pitchFamily="18" charset="0"/>
                <a:ea typeface="宋体" panose="02010600030101010101" pitchFamily="2" charset="-122"/>
              </a:rPr>
              <a:t>Abstract: </a:t>
            </a:r>
            <a:r>
              <a:rPr lang="en-US" altLang="zh-CN" sz="4400" dirty="0">
                <a:latin typeface="Times New Roman" panose="02020603050405020304" pitchFamily="18" charset="0"/>
                <a:ea typeface="宋体" panose="02010600030101010101" pitchFamily="2" charset="-122"/>
              </a:rPr>
              <a:t>Modern biometric research is moving beyond single-trait systems toward agile platforms that can learn, align, and protect multiple human modalities on demand. This talk highlights the emerging paradigm of flexible multimodal biometrics. These systems can seamlessly switch between, fuse, or cross-match traits such as face and periocular regions, depending on what is available at enrolment or inference. We begin by motivating the need for flexibility: occlusions, domain shifts, privacy regulations, and the push toward edge deployment all limit the reliability of classic face-only pipelines. Next, we outline recent deep-learning strategies that enable adaptability: shared-parameter encoders that encourage modality-invariant embeddings; knowledge-distillation and attention-alignment schemes that transfer discriminative cues from rich modalities to sparse ones; and contrastive or prompt-tuning losses that explicitly bridge modality gaps while preserving intra-trait accuracy. Finally, we will then highlight security-aware extensions, cancellable hashing, and adversarial template protection that safeguard modality-invariant representations without sacrificing recognition performance.</a:t>
            </a:r>
            <a:endParaRPr lang="en-US" altLang="zh-CN" sz="4400" dirty="0">
              <a:latin typeface="Times New Roman" panose="02020603050405020304" pitchFamily="18" charset="0"/>
              <a:ea typeface="宋体" panose="02010600030101010101" pitchFamily="2" charset="-122"/>
            </a:endParaRPr>
          </a:p>
        </p:txBody>
      </p:sp>
      <p:pic>
        <p:nvPicPr>
          <p:cNvPr id="3081" name="图片 3"/>
          <p:cNvPicPr>
            <a:picLocks noChangeAspect="1"/>
          </p:cNvPicPr>
          <p:nvPr/>
        </p:nvPicPr>
        <p:blipFill>
          <a:blip r:embed="rId6"/>
          <a:stretch>
            <a:fillRect/>
          </a:stretch>
        </p:blipFill>
        <p:spPr>
          <a:xfrm>
            <a:off x="2252663" y="868045"/>
            <a:ext cx="2160587" cy="2160588"/>
          </a:xfrm>
          <a:prstGeom prst="rect">
            <a:avLst/>
          </a:prstGeom>
          <a:noFill/>
          <a:ln w="9525">
            <a:noFill/>
          </a:ln>
        </p:spPr>
      </p:pic>
      <p:pic>
        <p:nvPicPr>
          <p:cNvPr id="3082" name="图片 20"/>
          <p:cNvPicPr>
            <a:picLocks noChangeAspect="1"/>
          </p:cNvPicPr>
          <p:nvPr/>
        </p:nvPicPr>
        <p:blipFill>
          <a:blip r:embed="rId7"/>
          <a:stretch>
            <a:fillRect/>
          </a:stretch>
        </p:blipFill>
        <p:spPr>
          <a:xfrm>
            <a:off x="17192625" y="868045"/>
            <a:ext cx="2160588" cy="2160588"/>
          </a:xfrm>
          <a:prstGeom prst="rect">
            <a:avLst/>
          </a:prstGeom>
          <a:noFill/>
          <a:ln w="9525">
            <a:noFill/>
          </a:ln>
        </p:spPr>
      </p:pic>
    </p:spTree>
  </p:cSld>
  <p:clrMapOvr>
    <a:masterClrMapping/>
  </p:clrMapOvr>
</p:sld>
</file>

<file path=ppt/tags/tag1.xml><?xml version="1.0" encoding="utf-8"?>
<p:tagLst xmlns:p="http://schemas.openxmlformats.org/presentationml/2006/main">
  <p:tag name="PA" val="v4.3.1"/>
</p:tagLst>
</file>

<file path=ppt/tags/tag2.xml><?xml version="1.0" encoding="utf-8"?>
<p:tagLst xmlns:p="http://schemas.openxmlformats.org/presentationml/2006/main">
  <p:tag name="PA" val="v4.3.1"/>
</p:tagLst>
</file>

<file path=ppt/tags/tag3.xml><?xml version="1.0" encoding="utf-8"?>
<p:tagLst xmlns:p="http://schemas.openxmlformats.org/presentationml/2006/main">
  <p:tag name="PA" val="v4.3.1"/>
</p:tagLst>
</file>

<file path=ppt/tags/tag4.xml><?xml version="1.0" encoding="utf-8"?>
<p:tagLst xmlns:p="http://schemas.openxmlformats.org/presentationml/2006/main">
  <p:tag name="PA" val="v4.3.1"/>
</p:tagLst>
</file>

<file path=ppt/tags/tag5.xml><?xml version="1.0" encoding="utf-8"?>
<p:tagLst xmlns:p="http://schemas.openxmlformats.org/presentationml/2006/main">
  <p:tag name="KSO_WPP_MARK_KEY" val="92e3fd33-97f2-4859-9090-dc0e254e9b1c"/>
  <p:tag name="COMMONDATA" val="eyJoZGlkIjoiZjY0NWRhNzQwODkzMTRjNTE0OTZmMGJmMWNkZTdkNmM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1385</Words>
  <Application>WPS 演示</Application>
  <PresentationFormat>自定义</PresentationFormat>
  <Paragraphs>14</Paragraphs>
  <Slides>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vt:i4>
      </vt:variant>
    </vt:vector>
  </HeadingPairs>
  <TitlesOfParts>
    <vt:vector size="10" baseType="lpstr">
      <vt:lpstr>Arial</vt:lpstr>
      <vt:lpstr>宋体</vt:lpstr>
      <vt:lpstr>Wingdings</vt:lpstr>
      <vt:lpstr>Calibri</vt:lpstr>
      <vt:lpstr>华文新魏</vt:lpstr>
      <vt:lpstr>Times New Roman</vt:lpstr>
      <vt:lpstr>微软雅黑</vt:lpstr>
      <vt:lpstr>Arial Unicode MS</vt:lpstr>
      <vt:lpstr>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303101625@qq.com</dc:creator>
  <cp:lastModifiedBy>祁昶</cp:lastModifiedBy>
  <cp:revision>80</cp:revision>
  <dcterms:created xsi:type="dcterms:W3CDTF">2017-10-16T01:12:00Z</dcterms:created>
  <dcterms:modified xsi:type="dcterms:W3CDTF">2025-07-09T01:58:29Z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2052-12.1.0.19302</vt:lpwstr>
  </property>
  <property fmtid="{D5CDD505-2E9C-101B-9397-08002B2CF9AE}" pid="3" name="ICV">
    <vt:lpwstr>CA176375DCE04AE5A7078B1B68F3E8B0_12</vt:lpwstr>
  </property>
</Properties>
</file>